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6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A4508-CAB9-4CA2-BC88-A6544DF67EEA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ADFCC41-272C-46D0-9794-231C69C41D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079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A4508-CAB9-4CA2-BC88-A6544DF67EEA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ADFCC41-272C-46D0-9794-231C69C41D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787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A4508-CAB9-4CA2-BC88-A6544DF67EEA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ADFCC41-272C-46D0-9794-231C69C41D4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493490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A4508-CAB9-4CA2-BC88-A6544DF67EEA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ADFCC41-272C-46D0-9794-231C69C41D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9462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A4508-CAB9-4CA2-BC88-A6544DF67EEA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ADFCC41-272C-46D0-9794-231C69C41D43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41544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A4508-CAB9-4CA2-BC88-A6544DF67EEA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ADFCC41-272C-46D0-9794-231C69C41D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0915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A4508-CAB9-4CA2-BC88-A6544DF67EEA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FCC41-272C-46D0-9794-231C69C41D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7863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A4508-CAB9-4CA2-BC88-A6544DF67EEA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FCC41-272C-46D0-9794-231C69C41D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443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A4508-CAB9-4CA2-BC88-A6544DF67EEA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FCC41-272C-46D0-9794-231C69C41D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071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A4508-CAB9-4CA2-BC88-A6544DF67EEA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ADFCC41-272C-46D0-9794-231C69C41D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082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A4508-CAB9-4CA2-BC88-A6544DF67EEA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ADFCC41-272C-46D0-9794-231C69C41D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71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A4508-CAB9-4CA2-BC88-A6544DF67EEA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ADFCC41-272C-46D0-9794-231C69C41D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824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A4508-CAB9-4CA2-BC88-A6544DF67EEA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FCC41-272C-46D0-9794-231C69C41D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450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A4508-CAB9-4CA2-BC88-A6544DF67EEA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FCC41-272C-46D0-9794-231C69C41D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76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A4508-CAB9-4CA2-BC88-A6544DF67EEA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FCC41-272C-46D0-9794-231C69C41D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8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A4508-CAB9-4CA2-BC88-A6544DF67EEA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ADFCC41-272C-46D0-9794-231C69C41D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474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A4508-CAB9-4CA2-BC88-A6544DF67EEA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ADFCC41-272C-46D0-9794-231C69C41D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610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50900" y="0"/>
            <a:ext cx="11615749" cy="67403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Краткая презентация </a:t>
            </a:r>
          </a:p>
          <a:p>
            <a:pPr algn="ctr"/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основной образовательной программе</a:t>
            </a:r>
          </a:p>
          <a:p>
            <a:pPr algn="ctr"/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МБДОУ «Детский сад </a:t>
            </a:r>
            <a:r>
              <a:rPr lang="ru-RU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</a:t>
            </a:r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122 комбинированного вида с</a:t>
            </a:r>
          </a:p>
          <a:p>
            <a:pPr algn="ctr"/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татарским языком воспитания и обучения» </a:t>
            </a:r>
          </a:p>
          <a:p>
            <a:pPr algn="ctr"/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Кировского</a:t>
            </a:r>
            <a:r>
              <a:rPr lang="ru-RU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района г. Казани</a:t>
            </a:r>
            <a:endParaRPr lang="ru-RU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634253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5100" y="1257300"/>
            <a:ext cx="99187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реализации основной образовательной программы дошкольного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в соответствии с ФГОС дошкольного образования: создание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благоприятных условий для полноценного проживания ребенком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детства, формирование основ базовой культуры личности,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всестороннее развитие психических и физических качеств в соответствии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возрастными и индивидуальными особенностями, подготовка к жизни в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современном обществе, формирование предпосылок к учебной деятельности,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безопасности жизнедеятельности дошкольника.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00456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8200" y="1180049"/>
            <a:ext cx="102108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Программы направлена на: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поддержку детской инициативы, творчества, развитие личности ребенка;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создание условий для самореализации ребенка;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создание каждому ребенку условий для наиболее полного раскрытия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возрастных возможностей и способностей, так как задача дошкольного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 состоит не в максимальном ускорении развития дошкольника, 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в форсировании сроков и темпов перевода его на «рельсы» школьного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возраста;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обеспечение разнообразия детской деятельности – близкой и естественной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ребенка: игры, общения со взрослыми и сверстниками,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экспериментирования, предметной, изобразительной, музыкальной. Чем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полнее и разнообразнее детская деятельность, тем больше она значима для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и отвечает его природе;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ориентацию всех условий реализации программы на ребенка, создание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 - комфортной обстановки и благоприятной среды его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позитивного развития.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6334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36700" y="508000"/>
            <a:ext cx="1065530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Достижение поставленной цели предусматривает решение следующих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задач: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обеспечение оптимального сочетания классического дошкольного образования и современных образовательных технологий;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охрану и укрепление физического и психического здоровья детей, в том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числе их эмоционального благополучия;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обеспечение равных возможностей для полноценного развития каждого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в период дошкольного детства независимо от места проживания,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пола, нации, языка, социального статуса, психофизиологических и других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особенностей (в том числе ограниченных возможностей здоровья);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обеспечение преемственности целей, задач и содержания образования,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реализуемых в рамках образовательных программ дошкольного и начального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образования;</a:t>
            </a:r>
          </a:p>
          <a:p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создание благоприятных условий развития детей в соответствии с 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возрастными и индивидуальными особенностями и склонностями, развития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способностей и творческого потенциала каждого ребенка как субъекта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отношений с самим собой, другими детьми, взрослыми и миром;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объединение обучения и воспитания в целостный образовательный процесс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духовно-нравственных и социокультурных ценностей и принятых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обществе правил, и норм поведения в интересах человека, семьи, общества;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общей культуры личности детей, развитие их социальных,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нравственных, эстетических, интеллектуальных, физических качеств,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инициативности, самостоятельности и ответственности ребенка,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предпосылок учебной деятельности;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обеспечение вариативности и разнообразия содержания Программ 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организационных форм дошкольного образования,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возможности формирования Программ различной направленности с учетом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потребностей и способностей детей;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обеспечение психолого-педагогической поддержки семьи и повышения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компетентности родителей (законных представителей) в вопросах развития 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образования, охраны и укрепления здоровья детей.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3133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5500" y="1374845"/>
            <a:ext cx="100076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может корректироваться в связи с изменениями: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нормативно-правовой базы ДОО,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образовательного запроса родителей,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выходом примерных основных образовательных программ.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Важнейшим условием обеспечения целостного развития личности ребенка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развитие конструктивного взаимодействия с семьей.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Ведущая цель — создание необходимых условий для формирования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ответственных взаимоотношений с семьями воспитанников и развития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компетентности родителей (способности разрешать разные типы социально-педагогических ситуаций, связанных с воспитанием ребенка); обеспечение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права родителей на уважение и понимание, на участие в жизни детского сада.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0841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5100" y="321251"/>
            <a:ext cx="10566400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u="sng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задачи взаимодействия детского сада с семьей: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изучение отношения педагогов и родителей к различным вопросам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воспитания, обучения, развития детей, условий организации разнообразной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в детском саду и семье;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знакомство педагогов и родителей с лучшим опытом воспитания в детском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саду и семье, а также с трудностями, возникающими в семейном 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общественном воспитании дошкольников;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информирование друг друга об актуальных задачах воспитания и обучения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детей и о возможностях детского сада и семьи в решении данных задач;</a:t>
            </a:r>
          </a:p>
          <a:p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создание в детском саду условий для разнообразного по содержанию 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формам сотрудничества, способствующего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конструктивного взаимодействия педагогов и родителей с детьми;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привлечение семей воспитанников к участию в совместных с педагогами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мероприятиях, организуемых в районе (городе, области);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поощрение родителей за внимательное отношение к разнообразным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стремлениям и потребностям ребенка, создание необходимых условий для их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удовлетворения в семье.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30400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68400" y="1384300"/>
            <a:ext cx="9398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u="sng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принципы взаимодействия с семьями воспитанников: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Открытость ДОУ для семьи;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Сотрудничество педагогов и родителей в воспитании детей;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Создание единой развивающей среды, обеспечивающей одинаковые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подходы к развитию ребенка в семье и детском саду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844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30300" y="1181100"/>
            <a:ext cx="105791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6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муниципального бюджетного дошкольного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образовательного учреждения «Детский сад No122» Кировского района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г. Казани (далее Программа) является нормативно управленческим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документом и согласно Федеральному государственному образовательному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стандарту дошкольного образования (далее - ФГОС ДО) определяет объем,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содержание, планируемые результаты (целевые ориентиры дошкольного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образования), организацию образовательной деятельности и обеспечивает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построение целостного педагогического процесса.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180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01800" y="876300"/>
            <a:ext cx="95885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обеспечивает целостное развитие детей в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возрасте от 3 до 7 лет с учетом их возрастных и индивидуальных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особенностей по основным направлениям: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«Социально – коммуникативное развитие»,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«Познавательное развитие»,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«Речевое развитие»,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«Художественно – эстетическое развитие»,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«Физическое развитие».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3296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89100" y="774700"/>
            <a:ext cx="100203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Программа охватывает возрастные периоды физического и психического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детей: младшая, средняя, старшая и подготовительная к школе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группы.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Режим работы ДОУ представляет годовой цикл: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с сентября по май – воспитательно-образовательная работа;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с июня по август – летняя оздоровительная работа.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Пятидневная рабочая неделя с 10,5 часовым пребыванием детей с 7.30 до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18.00 часов.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Выходные дни – суббота, воскресенье, праздничные дни.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4144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0700" y="584200"/>
            <a:ext cx="93853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ДОУ функционируют следующие возрастные группы: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1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от 2 до 3 лет 4 группа (раннего возраста);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1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от 3 до 4 лет (младшая группа);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1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от 4 до 5 лет (средняя группа);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1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от 5 до 6 лет (старшая группа);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1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от 6 до 7 лет (подготовительная группа).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698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25600" y="368300"/>
            <a:ext cx="101727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Программы и организация образовательного процесса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учитывает возрастные и индивидуальные особенности контингента детей,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воспитывающихся в МБДОУ «Детский сад №122»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ДОУ функционирует 14 групп. </a:t>
            </a:r>
          </a:p>
          <a:p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Общее количество воспитанников: 365.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Образовательный процесс в ДОУ строится с учетом возрастных 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индивидуальных особенностей воспитанников. Воспитание и обучение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воспитанников осуществляется на государственных языках РФ – русском 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татарском.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0758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0100" y="1460500"/>
            <a:ext cx="104648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ДОУ могут посещать дети дошкольного возраста с ОВЗ.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Срок реализации образовательной программы: 4 года.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Программу реализуют педагогические работники (по штатному расписанию)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 – 1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воспитатель - 1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 – 21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Музыкальный руководитель – 2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Инструктор по физическому развитию- 1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Учитель-логопед- 3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Педагог-психолог-1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по обучению татарскому языку-2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8012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28800" y="431801"/>
            <a:ext cx="96012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Составляющие Программы обязательная часть и часть, формируемая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участниками образовательных отношений, служат механизмом реализации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ФГОС ДО и раскрывают принципы, методы, приемы и порядок организации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совместной, партнерской деятельности детей и взрослых в пространстве и во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времени, а также подходы к интеграции образовательной деятельности детей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возраста. Настоящая Программа разработана и утверждена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организацией в соответствии с ФГОС ДО.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141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2000" y="1164134"/>
            <a:ext cx="109093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Обязательная часть программы разработана на основе Инновационной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дошкольного образования «От рождения до школы» Под ред.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Н.Е. </a:t>
            </a:r>
            <a:r>
              <a:rPr lang="ru-RU" sz="32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Вераксы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Т.С. Комаровой, Э.М. Дорофеевой 2019 год – Издание пятое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(инновационное), </a:t>
            </a:r>
            <a:r>
              <a:rPr lang="ru-RU" sz="32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испр.и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доп.- М.МОЗАИКА- СИНТЕЗ, 2019- с336. и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Примерной общеобразовательной программы дошкольного образования «От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рождения до школы». Под ред. Н.Е. </a:t>
            </a:r>
            <a:r>
              <a:rPr lang="ru-RU" sz="32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Вераксы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Т.С. Комаровой, </a:t>
            </a:r>
            <a:r>
              <a:rPr lang="ru-RU" sz="32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М.А.Васильевой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2016 год с включением парциальных программ.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7482838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149</TotalTime>
  <Words>341</Words>
  <Application>Microsoft Office PowerPoint</Application>
  <PresentationFormat>Широкоэкранный</PresentationFormat>
  <Paragraphs>32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Century Gothic</vt:lpstr>
      <vt:lpstr>Times New Roman</vt:lpstr>
      <vt:lpstr>Wingdings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8</cp:revision>
  <dcterms:created xsi:type="dcterms:W3CDTF">2022-11-24T17:03:30Z</dcterms:created>
  <dcterms:modified xsi:type="dcterms:W3CDTF">2022-11-24T19:33:04Z</dcterms:modified>
</cp:coreProperties>
</file>