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02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61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5525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498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8013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291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177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003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004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5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885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11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333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45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75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825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E901D-44E1-4C17-9219-97653EF64ED8}" type="datetimeFigureOut">
              <a:rPr lang="ru-RU" smtClean="0"/>
              <a:t>24.11.2022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13E6012-E765-47C3-A7AA-1118CB9D6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089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1486" y="211435"/>
            <a:ext cx="11909029" cy="60016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Презентация Адаптированной</a:t>
            </a:r>
          </a:p>
          <a:p>
            <a:pPr algn="ctr"/>
            <a:r>
              <a:rPr lang="ru-RU" sz="4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основной образовательной программы</a:t>
            </a:r>
          </a:p>
          <a:p>
            <a:pPr algn="ctr"/>
            <a:r>
              <a:rPr lang="ru-RU" sz="4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дошкольного образования</a:t>
            </a:r>
          </a:p>
          <a:p>
            <a:pPr algn="ctr"/>
            <a:r>
              <a:rPr lang="ru-RU" sz="4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МБДОУ «Детский сад №122 </a:t>
            </a:r>
          </a:p>
          <a:p>
            <a:pPr algn="ctr"/>
            <a:r>
              <a:rPr lang="ru-RU" sz="4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комбинированного вида</a:t>
            </a:r>
          </a:p>
          <a:p>
            <a:pPr algn="ctr"/>
            <a:r>
              <a:rPr lang="ru-RU" sz="4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с татарским языком </a:t>
            </a:r>
          </a:p>
          <a:p>
            <a:pPr algn="ctr"/>
            <a:r>
              <a:rPr lang="ru-RU" sz="4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воспитания и обучения»</a:t>
            </a:r>
          </a:p>
          <a:p>
            <a:pPr algn="ctr"/>
            <a:r>
              <a:rPr lang="ru-RU" sz="4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Кировского района </a:t>
            </a:r>
            <a:r>
              <a:rPr lang="ru-RU" sz="48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г.Казани</a:t>
            </a:r>
            <a:endParaRPr lang="ru-RU" sz="4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23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900" y="305644"/>
            <a:ext cx="92075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обеспечивает планируемые результаты дошкольного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детей с тяжёлыми нарушениями речи в виде целевых ориентиров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дошкольных образовательных групп компенсирующей 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комбинированной направленности.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Организационном разделе программы представлены условия, в том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числе материально-техническое обеспечение, обеспеченность методическими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материалами и средствами обучения и воспитания, распорядок и/или режим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дня, особенности организации предметно-пространственной развивающей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среды, а также психолого-педагогические условия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37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4000" y="474345"/>
            <a:ext cx="11531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/>
                <a:latin typeface="Arial" panose="020B0604020202020204" pitchFamily="34" charset="0"/>
              </a:rPr>
              <a:t>ХАРАКТЕРИСТИКА ВЗАИМОДЕЙСТВИЯ ПЕДАГОГИЧЕСКОГО</a:t>
            </a:r>
            <a:r>
              <a:rPr lang="ru-RU" sz="2400" b="1" dirty="0" smtClean="0"/>
              <a:t> </a:t>
            </a:r>
            <a:r>
              <a:rPr lang="ru-RU" sz="2400" b="1" dirty="0" smtClean="0">
                <a:effectLst/>
                <a:latin typeface="Arial" panose="020B0604020202020204" pitchFamily="34" charset="0"/>
              </a:rPr>
              <a:t>КОЛЛЕКТИВА С СЕМЬЯМИ ВОСПИТАННИКОВ</a:t>
            </a:r>
          </a:p>
          <a:p>
            <a:r>
              <a:rPr lang="ru-RU" sz="2400" dirty="0" smtClean="0">
                <a:effectLst/>
                <a:latin typeface="Arial" panose="020B0604020202020204" pitchFamily="34" charset="0"/>
              </a:rPr>
              <a:t>   Взаимодействие педагогов Организации с родителями направлено на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повышение педагогической культуры родителей. Задача педагогов –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активизировать роль родителей в воспитании и обучении ребенка, выработать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единое и адекватное понимание проблем ребенка.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Укрепление и развитие взаимодействия Организации и семьи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обеспечивают благоприятные условия жизни и воспитания ребёнка,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формирование основ полноценной, гармоничной личности. Главной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ценностью педагогической культуры является ребенок — его развитие,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образование, воспитание, социальная защита и поддержка его достоинства и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прав человека.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Основной целью работы с родителями является обеспечение взаимодействия с семьей, вовлечение родителей в образовательный процесс</a:t>
            </a:r>
          </a:p>
          <a:p>
            <a:r>
              <a:rPr lang="ru-RU" sz="2400" dirty="0" smtClean="0"/>
              <a:t>для формирования у них компетентной педагогической позиции по отношению к собственному ребенку.</a:t>
            </a:r>
          </a:p>
        </p:txBody>
      </p:sp>
    </p:spTree>
    <p:extLst>
      <p:ext uri="{BB962C8B-B14F-4D97-AF65-F5344CB8AC3E}">
        <p14:creationId xmlns:p14="http://schemas.microsoft.com/office/powerpoint/2010/main" val="298535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300" y="889844"/>
            <a:ext cx="90551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effectLst/>
                <a:latin typeface="Arial" panose="020B0604020202020204" pitchFamily="34" charset="0"/>
              </a:rPr>
              <a:t>Реализация цели обеспечивает решение следующих задач: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– выработка у педагогов уважительного отношения к традициям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семейного воспитания детей и признания приоритетности родительского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права в вопросах воспитания ребенка;</a:t>
            </a:r>
            <a:endParaRPr lang="ru-RU" sz="2400" dirty="0" smtClean="0">
              <a:effectLst/>
            </a:endParaRPr>
          </a:p>
          <a:p>
            <a:r>
              <a:rPr lang="ru-RU" sz="2400" dirty="0" smtClean="0">
                <a:effectLst/>
                <a:latin typeface="Arial" panose="020B0604020202020204" pitchFamily="34" charset="0"/>
              </a:rPr>
              <a:t>– вовлечение родителей в воспитательно-образовательный процесс;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– создание активной информационно-развивающей среды,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обеспечивающей единые подходы к развитию личности в семье и детском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коллективе;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– повышение родительской компетентности в вопросах воспитания и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обучения детей.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698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600" y="197346"/>
            <a:ext cx="906780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  <a:latin typeface="Arial" panose="020B0604020202020204" pitchFamily="34" charset="0"/>
              </a:rPr>
              <a:t>Работа, обеспечивающая взаимодействие семьи и дошкольной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организации, включает следующие направления: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– </a:t>
            </a:r>
            <a:r>
              <a:rPr lang="ru-RU" sz="2400" b="1" dirty="0" smtClean="0">
                <a:effectLst/>
                <a:latin typeface="Arial" panose="020B0604020202020204" pitchFamily="34" charset="0"/>
              </a:rPr>
              <a:t>аналитическое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 - изучение семьи, выяснение образовательных</a:t>
            </a:r>
            <a:r>
              <a:rPr lang="ru-RU" sz="2400" dirty="0" smtClean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потребностей ребёнка с ТНР и предпочтений родителей для согласования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воспитательных воздействий на ребенка;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– </a:t>
            </a:r>
            <a:r>
              <a:rPr lang="ru-RU" sz="2400" b="1" dirty="0" smtClean="0">
                <a:effectLst/>
                <a:latin typeface="Arial" panose="020B0604020202020204" pitchFamily="34" charset="0"/>
              </a:rPr>
              <a:t>коммуникативно-</a:t>
            </a:r>
            <a:r>
              <a:rPr lang="ru-RU" sz="2400" b="1" dirty="0" err="1" smtClean="0">
                <a:effectLst/>
                <a:latin typeface="Arial" panose="020B0604020202020204" pitchFamily="34" charset="0"/>
              </a:rPr>
              <a:t>деятельностное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 - направлено на повышение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педагогической культуры родителей; вовлечение родителей в воспитательно-образовательный процесс; создание активной развивающей среды,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обеспечивающей единые подходы к развитию личности в семье и детском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коллективе.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– </a:t>
            </a:r>
            <a:r>
              <a:rPr lang="ru-RU" sz="2400" b="1" dirty="0" smtClean="0">
                <a:effectLst/>
                <a:latin typeface="Arial" panose="020B0604020202020204" pitchFamily="34" charset="0"/>
              </a:rPr>
              <a:t>информационное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 - пропаганда и популяризация опыта деятельности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ДОО; создание открытого информационного пространства (сайт ДОО, форум,</a:t>
            </a:r>
            <a:r>
              <a:rPr lang="ru-RU" sz="2400" dirty="0"/>
              <a:t>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группы в социальных сетях и др.).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16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0700" y="222240"/>
            <a:ext cx="11150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 МБДОУ «Детский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сад №122 комбинированного вида с татарским языком воспитания 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обучения» Кировского района г. Казани Республики Татарстан (далее –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Программа) разработана творческой группой педагогов детского сада №122 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основными нормативно-правовыми документами по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дошкольному образованию: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Федеральный закон от 29.12.2012 № 273-ФЗ «Об образовании в Российской Федерации»;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Федеральный государственный образовательный стандарт дошкольного образования (Утвержден приказом Министерства образования и науки Российской Федерации от 17 октября 2013 г. N 1155);</a:t>
            </a: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Санитарно-эпидемиологические требования к устройству, содержанию и организации режима работы дошкольных образовательных организаций» (Утверждены постановлением Главного государственного санитарного врача Российской от 28 сентября 2020 г.  № 26  «Об утверждении СП 2.4.3648-20 и др.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19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2800" y="660738"/>
            <a:ext cx="92075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ориентирована на детей дошкольного возраста (5 – 7-8 лет),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тяжелые нарушения речи и посещающих группы комбинированного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 МБДОУ «Детский сад No122» по направлению районной ПМПК.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97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4200" y="547450"/>
            <a:ext cx="106553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разработке и конструировании адаптированной основной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МБДОУ №122 были использованы методические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Нищева Н.В. Примерная адаптированная программа коррекционно-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работы в группе компенсирующей направленности ДОО для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тяжелыми нарушениями речи (общим недоразвитием речи) с 3 до 7 лет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3-е изд.,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и доп. в соответствии с ФГОС ДО. – СПб.: ООО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«Издательство «Детство-Пресс», 2015. – 240 с.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Примерная адаптированная основная образовательная программа для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с тяжелыми нарушениями речи / Л.Б.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Баряева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Т.В.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Волосовец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О.П.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Гаврилушкина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Г.Г. Голубева и др.; Под. ред. проф. Л.В. Лопатиной. –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СПб., 2014. – 386 с.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Филичева Т.Б., Чиркина Г.В., Туманова Т.В. Коррекция нарушений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речи.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Программыдошкольных</a:t>
            </a: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образовательных учреждений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компенсирующего вида для детей с нарушениями речи. - М., «Просвещение»,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2008.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82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829439"/>
            <a:ext cx="87249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Целью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программы является проектирование социальной ситуации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развития, осуществление коррекционно-развивающей деятельности и</a:t>
            </a:r>
          </a:p>
          <a:p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предметно-пространственной среды, обеспечивающих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позитивную социализацию, мотивацию и поддержку индивидуальности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с ограниченными возможностями здоровья (далее – дети с ОВЗ)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63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800" y="403642"/>
            <a:ext cx="9194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способствует реализации прав детей дошкольного возраста (5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- 7-8 лет)с тяжелыми нарушениями речи на получение доступного 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качественного образования, обеспечивает развитие способностей каждого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формирование и развитие личности ребенка в соответствии 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принятыми в семье и обществе духовно-нравственными и социокультурными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ценностями в целях интеллектуального, духовно-нравственного, творческого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физического развития человека, удовлетворения его образовательных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 и интересов.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46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200" y="431800"/>
            <a:ext cx="115189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Доступное и качественное образование детей дошкольного возраста 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ТНР достигается через решение следующих </a:t>
            </a:r>
            <a:r>
              <a:rPr lang="ru-RU" b="1" i="1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коррекция нарушений речи у детей с ТНР;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охрана и укрепление физического и психического здоровья детей с ТНР,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их эмоционального благополучия;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обеспечение равных возможностей для полноценного развития ребенка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ТНР в период дошкольного детства независимо от места проживания, пола,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нации, языка, социального статуса;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создание благоприятных условий развития в соответствии с 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возрастными, психофизическими и индивидуальными особенностями,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способностей и творческого потенциала каждого ребенка с ТНР как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 отношений с другими детьми, взрослыми и миром;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объединение обучения и воспитания в целостный образовательный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на основе духовно-нравственных и социокультурных ценностей,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принятых в обществе правил и норм поведения в интересах человека, семьи,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общества;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общей культуры личности детей с ТНР, развитие 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социальных, нравственных, эстетических, интеллектуальных, физических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качеств, инициативности, самостоятельности и ответственности ребенка,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предпосылок учебной деятельности;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социокультурной среды, соответствующей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психофизическим и индивидуальным особенностям детей с ТНР;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обеспечение психолого-педагогической поддержки семьи и повышение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родителей (законных представителей) в вопросах развития 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охраны и укрепления здоровья детей с ТНР;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обеспечение преемственности целей, задач и содержания дошкольного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 начального общего образования.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54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762338"/>
            <a:ext cx="108331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 в соответствии с требованиями Стандарта включает три основных раздела – целевой, содержательный и организационный.</a:t>
            </a:r>
          </a:p>
          <a:p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включает пояснительную записку 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Программы, определяет ее цели и задачи,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и подходы к формированию Программы, планируемые результаты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ее освоения в виде целевых ориентиров.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включает описание образовательной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по пяти образовательным областям: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формы, способы, методы и средства реализации программы;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образовательной деятельности по профессиональной коррекции нарушений развития детей (коррекционную программу).</a:t>
            </a:r>
          </a:p>
        </p:txBody>
      </p:sp>
    </p:spTree>
    <p:extLst>
      <p:ext uri="{BB962C8B-B14F-4D97-AF65-F5344CB8AC3E}">
        <p14:creationId xmlns:p14="http://schemas.microsoft.com/office/powerpoint/2010/main" val="400441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6600" y="654040"/>
            <a:ext cx="8788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effectLst/>
                <a:latin typeface="Arial" panose="020B0604020202020204" pitchFamily="34" charset="0"/>
              </a:rPr>
              <a:t>Коррекционная программа: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effectLst/>
                <a:latin typeface="Arial" panose="020B0604020202020204" pitchFamily="34" charset="0"/>
              </a:rPr>
              <a:t>- является неотъемлемой частью, адаптированной основной</a:t>
            </a:r>
            <a:r>
              <a:rPr lang="ru-RU" sz="2800" dirty="0"/>
              <a:t> </a:t>
            </a:r>
            <a:r>
              <a:rPr lang="ru-RU" sz="2800" dirty="0" smtClean="0">
                <a:effectLst/>
                <a:latin typeface="Arial" panose="020B0604020202020204" pitchFamily="34" charset="0"/>
              </a:rPr>
              <a:t>образовательной программы дошкольного образования детей дошкольного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effectLst/>
                <a:latin typeface="Arial" panose="020B0604020202020204" pitchFamily="34" charset="0"/>
              </a:rPr>
              <a:t>возраста с тяжёлыми нарушениями речи;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effectLst/>
                <a:latin typeface="Arial" panose="020B0604020202020204" pitchFamily="34" charset="0"/>
              </a:rPr>
              <a:t>- обеспечивает достижение максимальной коррекции нарушений</a:t>
            </a:r>
            <a:r>
              <a:rPr lang="ru-RU" sz="2800" dirty="0"/>
              <a:t> </a:t>
            </a:r>
            <a:r>
              <a:rPr lang="ru-RU" sz="2800" dirty="0" smtClean="0">
                <a:effectLst/>
                <a:latin typeface="Arial" panose="020B0604020202020204" pitchFamily="34" charset="0"/>
              </a:rPr>
              <a:t>развития;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effectLst/>
                <a:latin typeface="Arial" panose="020B0604020202020204" pitchFamily="34" charset="0"/>
              </a:rPr>
              <a:t>- учитывает особые образовательные потребности детей дошкольного</a:t>
            </a:r>
            <a:r>
              <a:rPr lang="ru-RU" sz="2800" dirty="0"/>
              <a:t> </a:t>
            </a:r>
            <a:r>
              <a:rPr lang="ru-RU" sz="2800" dirty="0" smtClean="0">
                <a:effectLst/>
                <a:latin typeface="Arial" panose="020B0604020202020204" pitchFamily="34" charset="0"/>
              </a:rPr>
              <a:t>возраста с тяжёлыми нарушениями речи.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2689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</TotalTime>
  <Words>369</Words>
  <Application>Microsoft Office PowerPoint</Application>
  <PresentationFormat>Широкоэкранный</PresentationFormat>
  <Paragraphs>40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</cp:revision>
  <dcterms:created xsi:type="dcterms:W3CDTF">2022-11-24T19:52:56Z</dcterms:created>
  <dcterms:modified xsi:type="dcterms:W3CDTF">2022-11-24T20:42:13Z</dcterms:modified>
</cp:coreProperties>
</file>