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8" r:id="rId2"/>
  </p:sldIdLst>
  <p:sldSz cx="24382413" cy="97520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072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4"/>
  </p:normalViewPr>
  <p:slideViewPr>
    <p:cSldViewPr snapToGrid="0" showGuides="1">
      <p:cViewPr varScale="1">
        <p:scale>
          <a:sx n="42" d="100"/>
          <a:sy n="42" d="100"/>
        </p:scale>
        <p:origin x="-186" y="-192"/>
      </p:cViewPr>
      <p:guideLst>
        <p:guide orient="horz" pos="3072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E080D-D213-45A6-A2A7-3D345129A3A6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428625" y="1143000"/>
            <a:ext cx="77152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1ABCE2-9763-458E-975C-A40F55A06B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9073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ABCE2-9763-458E-975C-A40F55A06B89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55703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802" y="1595990"/>
            <a:ext cx="18286810" cy="3395145"/>
          </a:xfrm>
        </p:spPr>
        <p:txBody>
          <a:bodyPr anchor="b"/>
          <a:lstStyle>
            <a:lvl1pPr algn="ctr">
              <a:defRPr sz="8532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802" y="5122065"/>
            <a:ext cx="18286810" cy="2354478"/>
          </a:xfrm>
        </p:spPr>
        <p:txBody>
          <a:bodyPr/>
          <a:lstStyle>
            <a:lvl1pPr marL="0" indent="0" algn="ctr">
              <a:buNone/>
              <a:defRPr sz="3413"/>
            </a:lvl1pPr>
            <a:lvl2pPr marL="650138" indent="0" algn="ctr">
              <a:buNone/>
              <a:defRPr sz="2844"/>
            </a:lvl2pPr>
            <a:lvl3pPr marL="1300277" indent="0" algn="ctr">
              <a:buNone/>
              <a:defRPr sz="2560"/>
            </a:lvl3pPr>
            <a:lvl4pPr marL="1950415" indent="0" algn="ctr">
              <a:buNone/>
              <a:defRPr sz="2275"/>
            </a:lvl4pPr>
            <a:lvl5pPr marL="2600554" indent="0" algn="ctr">
              <a:buNone/>
              <a:defRPr sz="2275"/>
            </a:lvl5pPr>
            <a:lvl6pPr marL="3250692" indent="0" algn="ctr">
              <a:buNone/>
              <a:defRPr sz="2275"/>
            </a:lvl6pPr>
            <a:lvl7pPr marL="3900830" indent="0" algn="ctr">
              <a:buNone/>
              <a:defRPr sz="2275"/>
            </a:lvl7pPr>
            <a:lvl8pPr marL="4550969" indent="0" algn="ctr">
              <a:buNone/>
              <a:defRPr sz="2275"/>
            </a:lvl8pPr>
            <a:lvl9pPr marL="5201107" indent="0" algn="ctr">
              <a:buNone/>
              <a:defRPr sz="2275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8245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380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8664" y="519205"/>
            <a:ext cx="5257458" cy="82643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291" y="519205"/>
            <a:ext cx="15467593" cy="82643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0310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21909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592" y="2431232"/>
            <a:ext cx="21029831" cy="4056566"/>
          </a:xfrm>
        </p:spPr>
        <p:txBody>
          <a:bodyPr anchor="b"/>
          <a:lstStyle>
            <a:lvl1pPr>
              <a:defRPr sz="8532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592" y="6526175"/>
            <a:ext cx="21029831" cy="2133252"/>
          </a:xfrm>
        </p:spPr>
        <p:txBody>
          <a:bodyPr/>
          <a:lstStyle>
            <a:lvl1pPr marL="0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23108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291" y="2596022"/>
            <a:ext cx="10362526" cy="61875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3596" y="2596022"/>
            <a:ext cx="10362526" cy="61875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69263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7" y="519205"/>
            <a:ext cx="21029831" cy="1884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467" y="2390598"/>
            <a:ext cx="10314903" cy="1171595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138" indent="0">
              <a:buNone/>
              <a:defRPr sz="2844" b="1"/>
            </a:lvl2pPr>
            <a:lvl3pPr marL="1300277" indent="0">
              <a:buNone/>
              <a:defRPr sz="2560" b="1"/>
            </a:lvl3pPr>
            <a:lvl4pPr marL="1950415" indent="0">
              <a:buNone/>
              <a:defRPr sz="2275" b="1"/>
            </a:lvl4pPr>
            <a:lvl5pPr marL="2600554" indent="0">
              <a:buNone/>
              <a:defRPr sz="2275" b="1"/>
            </a:lvl5pPr>
            <a:lvl6pPr marL="3250692" indent="0">
              <a:buNone/>
              <a:defRPr sz="2275" b="1"/>
            </a:lvl6pPr>
            <a:lvl7pPr marL="3900830" indent="0">
              <a:buNone/>
              <a:defRPr sz="2275" b="1"/>
            </a:lvl7pPr>
            <a:lvl8pPr marL="4550969" indent="0">
              <a:buNone/>
              <a:defRPr sz="2275" b="1"/>
            </a:lvl8pPr>
            <a:lvl9pPr marL="5201107" indent="0">
              <a:buNone/>
              <a:defRPr sz="2275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467" y="3562194"/>
            <a:ext cx="10314903" cy="52394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3597" y="2390598"/>
            <a:ext cx="10365701" cy="1171595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138" indent="0">
              <a:buNone/>
              <a:defRPr sz="2844" b="1"/>
            </a:lvl2pPr>
            <a:lvl3pPr marL="1300277" indent="0">
              <a:buNone/>
              <a:defRPr sz="2560" b="1"/>
            </a:lvl3pPr>
            <a:lvl4pPr marL="1950415" indent="0">
              <a:buNone/>
              <a:defRPr sz="2275" b="1"/>
            </a:lvl4pPr>
            <a:lvl5pPr marL="2600554" indent="0">
              <a:buNone/>
              <a:defRPr sz="2275" b="1"/>
            </a:lvl5pPr>
            <a:lvl6pPr marL="3250692" indent="0">
              <a:buNone/>
              <a:defRPr sz="2275" b="1"/>
            </a:lvl6pPr>
            <a:lvl7pPr marL="3900830" indent="0">
              <a:buNone/>
              <a:defRPr sz="2275" b="1"/>
            </a:lvl7pPr>
            <a:lvl8pPr marL="4550969" indent="0">
              <a:buNone/>
              <a:defRPr sz="2275" b="1"/>
            </a:lvl8pPr>
            <a:lvl9pPr marL="5201107" indent="0">
              <a:buNone/>
              <a:defRPr sz="2275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3597" y="3562194"/>
            <a:ext cx="10365701" cy="52394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3785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9334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7414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650134"/>
            <a:ext cx="7863962" cy="2275470"/>
          </a:xfrm>
        </p:spPr>
        <p:txBody>
          <a:bodyPr anchor="b"/>
          <a:lstStyle>
            <a:lvl1pPr>
              <a:defRPr sz="455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5701" y="1404110"/>
            <a:ext cx="12343597" cy="6930250"/>
          </a:xfrm>
        </p:spPr>
        <p:txBody>
          <a:bodyPr/>
          <a:lstStyle>
            <a:lvl1pPr>
              <a:defRPr sz="4550"/>
            </a:lvl1pPr>
            <a:lvl2pPr>
              <a:defRPr sz="3982"/>
            </a:lvl2pPr>
            <a:lvl3pPr>
              <a:defRPr sz="3413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2925604"/>
            <a:ext cx="7863962" cy="5420043"/>
          </a:xfrm>
        </p:spPr>
        <p:txBody>
          <a:bodyPr/>
          <a:lstStyle>
            <a:lvl1pPr marL="0" indent="0">
              <a:buNone/>
              <a:defRPr sz="2275"/>
            </a:lvl1pPr>
            <a:lvl2pPr marL="650138" indent="0">
              <a:buNone/>
              <a:defRPr sz="1991"/>
            </a:lvl2pPr>
            <a:lvl3pPr marL="1300277" indent="0">
              <a:buNone/>
              <a:defRPr sz="1706"/>
            </a:lvl3pPr>
            <a:lvl4pPr marL="1950415" indent="0">
              <a:buNone/>
              <a:defRPr sz="1422"/>
            </a:lvl4pPr>
            <a:lvl5pPr marL="2600554" indent="0">
              <a:buNone/>
              <a:defRPr sz="1422"/>
            </a:lvl5pPr>
            <a:lvl6pPr marL="3250692" indent="0">
              <a:buNone/>
              <a:defRPr sz="1422"/>
            </a:lvl6pPr>
            <a:lvl7pPr marL="3900830" indent="0">
              <a:buNone/>
              <a:defRPr sz="1422"/>
            </a:lvl7pPr>
            <a:lvl8pPr marL="4550969" indent="0">
              <a:buNone/>
              <a:defRPr sz="1422"/>
            </a:lvl8pPr>
            <a:lvl9pPr marL="5201107" indent="0">
              <a:buNone/>
              <a:defRPr sz="142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89038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650134"/>
            <a:ext cx="7863962" cy="2275470"/>
          </a:xfrm>
        </p:spPr>
        <p:txBody>
          <a:bodyPr anchor="b"/>
          <a:lstStyle>
            <a:lvl1pPr>
              <a:defRPr sz="455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5701" y="1404110"/>
            <a:ext cx="12343597" cy="6930250"/>
          </a:xfrm>
        </p:spPr>
        <p:txBody>
          <a:bodyPr anchor="t"/>
          <a:lstStyle>
            <a:lvl1pPr marL="0" indent="0">
              <a:buNone/>
              <a:defRPr sz="4550"/>
            </a:lvl1pPr>
            <a:lvl2pPr marL="650138" indent="0">
              <a:buNone/>
              <a:defRPr sz="3982"/>
            </a:lvl2pPr>
            <a:lvl3pPr marL="1300277" indent="0">
              <a:buNone/>
              <a:defRPr sz="3413"/>
            </a:lvl3pPr>
            <a:lvl4pPr marL="1950415" indent="0">
              <a:buNone/>
              <a:defRPr sz="2844"/>
            </a:lvl4pPr>
            <a:lvl5pPr marL="2600554" indent="0">
              <a:buNone/>
              <a:defRPr sz="2844"/>
            </a:lvl5pPr>
            <a:lvl6pPr marL="3250692" indent="0">
              <a:buNone/>
              <a:defRPr sz="2844"/>
            </a:lvl6pPr>
            <a:lvl7pPr marL="3900830" indent="0">
              <a:buNone/>
              <a:defRPr sz="2844"/>
            </a:lvl7pPr>
            <a:lvl8pPr marL="4550969" indent="0">
              <a:buNone/>
              <a:defRPr sz="2844"/>
            </a:lvl8pPr>
            <a:lvl9pPr marL="5201107" indent="0">
              <a:buNone/>
              <a:defRPr sz="2844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2925604"/>
            <a:ext cx="7863962" cy="5420043"/>
          </a:xfrm>
        </p:spPr>
        <p:txBody>
          <a:bodyPr/>
          <a:lstStyle>
            <a:lvl1pPr marL="0" indent="0">
              <a:buNone/>
              <a:defRPr sz="2275"/>
            </a:lvl1pPr>
            <a:lvl2pPr marL="650138" indent="0">
              <a:buNone/>
              <a:defRPr sz="1991"/>
            </a:lvl2pPr>
            <a:lvl3pPr marL="1300277" indent="0">
              <a:buNone/>
              <a:defRPr sz="1706"/>
            </a:lvl3pPr>
            <a:lvl4pPr marL="1950415" indent="0">
              <a:buNone/>
              <a:defRPr sz="1422"/>
            </a:lvl4pPr>
            <a:lvl5pPr marL="2600554" indent="0">
              <a:buNone/>
              <a:defRPr sz="1422"/>
            </a:lvl5pPr>
            <a:lvl6pPr marL="3250692" indent="0">
              <a:buNone/>
              <a:defRPr sz="1422"/>
            </a:lvl6pPr>
            <a:lvl7pPr marL="3900830" indent="0">
              <a:buNone/>
              <a:defRPr sz="1422"/>
            </a:lvl7pPr>
            <a:lvl8pPr marL="4550969" indent="0">
              <a:buNone/>
              <a:defRPr sz="1422"/>
            </a:lvl8pPr>
            <a:lvl9pPr marL="5201107" indent="0">
              <a:buNone/>
              <a:defRPr sz="142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73001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519205"/>
            <a:ext cx="21029831" cy="1884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2596022"/>
            <a:ext cx="21029831" cy="6187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9038672"/>
            <a:ext cx="548604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A843A-8FF4-8F4B-AA2A-CA06B800021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9038672"/>
            <a:ext cx="8229064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9038672"/>
            <a:ext cx="548604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41E2F-9B54-EF49-BF00-241AE724B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20137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00277" rtl="0" eaLnBrk="1" latinLnBrk="0" hangingPunct="1">
        <a:lnSpc>
          <a:spcPct val="90000"/>
        </a:lnSpc>
        <a:spcBef>
          <a:spcPct val="0"/>
        </a:spcBef>
        <a:buNone/>
        <a:defRPr sz="625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5069" indent="-325069" algn="l" defTabSz="1300277" rtl="0" eaLnBrk="1" latinLnBrk="0" hangingPunct="1">
        <a:lnSpc>
          <a:spcPct val="90000"/>
        </a:lnSpc>
        <a:spcBef>
          <a:spcPts val="1422"/>
        </a:spcBef>
        <a:buFont typeface="Arial" panose="020B0604020202020204" pitchFamily="34" charset="0"/>
        <a:buChar char="•"/>
        <a:defRPr sz="3982" kern="1200">
          <a:solidFill>
            <a:schemeClr val="tx1"/>
          </a:solidFill>
          <a:latin typeface="+mn-lt"/>
          <a:ea typeface="+mn-ea"/>
          <a:cs typeface="+mn-cs"/>
        </a:defRPr>
      </a:lvl1pPr>
      <a:lvl2pPr marL="975208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3413" kern="1200">
          <a:solidFill>
            <a:schemeClr val="tx1"/>
          </a:solidFill>
          <a:latin typeface="+mn-lt"/>
          <a:ea typeface="+mn-ea"/>
          <a:cs typeface="+mn-cs"/>
        </a:defRPr>
      </a:lvl2pPr>
      <a:lvl3pPr marL="1625346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3pPr>
      <a:lvl4pPr marL="2275484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925623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575761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5900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6038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6176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138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277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415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554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0692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0830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0969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107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634E35B-6A8B-78CD-89E1-F363FAFAF0BB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25527000" cy="10515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A0A5AC6-F2BD-B473-7682-447832118175}"/>
              </a:ext>
            </a:extLst>
          </p:cNvPr>
          <p:cNvSpPr txBox="1"/>
          <p:nvPr/>
        </p:nvSpPr>
        <p:spPr>
          <a:xfrm>
            <a:off x="1663881" y="3903660"/>
            <a:ext cx="11503479" cy="33547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endParaRPr lang="ru-RU" sz="60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ru-RU" sz="4800" b="1" dirty="0" smtClean="0">
                <a:latin typeface="Times New Roman" pitchFamily="18" charset="0"/>
                <a:ea typeface="Lato" panose="020F0502020204030203" pitchFamily="34" charset="0"/>
                <a:cs typeface="Times New Roman" pitchFamily="18" charset="0"/>
              </a:rPr>
              <a:t>МБД</a:t>
            </a:r>
            <a:r>
              <a:rPr lang="ru-RU" sz="4800" b="1" dirty="0" smtClean="0">
                <a:latin typeface="Times New Roman" pitchFamily="18" charset="0"/>
                <a:ea typeface="Lato" panose="020F0502020204030203" pitchFamily="34" charset="0"/>
                <a:cs typeface="Times New Roman" pitchFamily="18" charset="0"/>
              </a:rPr>
              <a:t>ОУ детский сад «</a:t>
            </a:r>
            <a:r>
              <a:rPr lang="ru-RU" sz="4800" b="1" dirty="0" err="1" smtClean="0">
                <a:latin typeface="Times New Roman" pitchFamily="18" charset="0"/>
                <a:ea typeface="Lato" panose="020F0502020204030203" pitchFamily="34" charset="0"/>
                <a:cs typeface="Times New Roman" pitchFamily="18" charset="0"/>
              </a:rPr>
              <a:t>Ивушка</a:t>
            </a:r>
            <a:r>
              <a:rPr lang="ru-RU" sz="4800" b="1" dirty="0" smtClean="0">
                <a:latin typeface="Times New Roman" pitchFamily="18" charset="0"/>
                <a:ea typeface="Lato" panose="020F0502020204030203" pitchFamily="34" charset="0"/>
                <a:cs typeface="Times New Roman" pitchFamily="18" charset="0"/>
              </a:rPr>
              <a:t>» ЖК «Усадьба Царево» с.Новое </a:t>
            </a:r>
            <a:r>
              <a:rPr lang="ru-RU" sz="4800" b="1" dirty="0" err="1" smtClean="0">
                <a:latin typeface="Times New Roman" pitchFamily="18" charset="0"/>
                <a:ea typeface="Lato" panose="020F0502020204030203" pitchFamily="34" charset="0"/>
                <a:cs typeface="Times New Roman" pitchFamily="18" charset="0"/>
              </a:rPr>
              <a:t>Шигалеево</a:t>
            </a:r>
            <a:r>
              <a:rPr lang="ru-RU" sz="6000" b="1" dirty="0">
                <a:latin typeface="Times New Roman" pitchFamily="18" charset="0"/>
                <a:ea typeface="Lato" panose="020F0502020204030203" pitchFamily="34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latin typeface="Times New Roman" pitchFamily="18" charset="0"/>
                <a:ea typeface="Lato" panose="020F0502020204030203" pitchFamily="34" charset="0"/>
                <a:cs typeface="Times New Roman" pitchFamily="18" charset="0"/>
              </a:rPr>
              <a:t>Пестречинского</a:t>
            </a:r>
            <a:r>
              <a:rPr lang="ru-RU" sz="4400" b="1" dirty="0" smtClean="0">
                <a:latin typeface="Times New Roman" pitchFamily="18" charset="0"/>
                <a:ea typeface="Lato" panose="020F0502020204030203" pitchFamily="34" charset="0"/>
                <a:cs typeface="Times New Roman" pitchFamily="18" charset="0"/>
              </a:rPr>
              <a:t> муниципального района РТ</a:t>
            </a:r>
            <a:endParaRPr lang="ru-RU" sz="4400" b="1" dirty="0">
              <a:latin typeface="Times New Roman" pitchFamily="18" charset="0"/>
              <a:ea typeface="Lato" panose="020F0502020204030203" pitchFamily="34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781EE46-A701-17FC-8AB0-8B222BD36C5F}"/>
              </a:ext>
            </a:extLst>
          </p:cNvPr>
          <p:cNvSpPr txBox="1">
            <a:spLocks noChangeAspect="1"/>
          </p:cNvSpPr>
          <p:nvPr/>
        </p:nvSpPr>
        <p:spPr>
          <a:xfrm>
            <a:off x="1663882" y="7443390"/>
            <a:ext cx="146668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ru-RU" sz="4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4"/>
          <a:srcRect l="36922" t="34787" r="23688" b="24853"/>
          <a:stretch/>
        </p:blipFill>
        <p:spPr bwMode="auto">
          <a:xfrm>
            <a:off x="1663881" y="1988887"/>
            <a:ext cx="4203519" cy="24072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38960349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77</TotalTime>
  <Words>18</Words>
  <Application>Microsoft Office PowerPoint</Application>
  <PresentationFormat>Произвольный</PresentationFormat>
  <Paragraphs>3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Danil Danshin</dc:creator>
  <cp:lastModifiedBy>Admin</cp:lastModifiedBy>
  <cp:revision>15</cp:revision>
  <dcterms:created xsi:type="dcterms:W3CDTF">2023-02-13T16:24:10Z</dcterms:created>
  <dcterms:modified xsi:type="dcterms:W3CDTF">2023-03-30T07:45:23Z</dcterms:modified>
</cp:coreProperties>
</file>