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65" r:id="rId2"/>
    <p:sldId id="266" r:id="rId3"/>
    <p:sldId id="262" r:id="rId4"/>
    <p:sldId id="259" r:id="rId5"/>
    <p:sldId id="258" r:id="rId6"/>
    <p:sldId id="267" r:id="rId7"/>
    <p:sldId id="257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47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71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8835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66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970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12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24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45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77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7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32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46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7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8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61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6354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58906"/>
            <a:ext cx="152933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Как помочь ребенку учиться удаленно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92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7917"/>
            <a:ext cx="1209620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Рекомендации для </a:t>
            </a:r>
            <a:r>
              <a:rPr lang="ru-RU" sz="3200" dirty="0" smtClean="0"/>
              <a:t>родителей</a:t>
            </a:r>
          </a:p>
          <a:p>
            <a:endParaRPr lang="ru-RU" sz="3200" dirty="0" smtClean="0"/>
          </a:p>
          <a:p>
            <a:r>
              <a:rPr lang="ru-RU" sz="2400" dirty="0">
                <a:sym typeface="Webdings" panose="05030102010509060703" pitchFamily="18" charset="2"/>
              </a:rPr>
              <a:t> </a:t>
            </a:r>
            <a:r>
              <a:rPr lang="ru-RU" sz="2400" dirty="0">
                <a:latin typeface="&amp;quot"/>
              </a:rPr>
              <a:t>Важно наладить с ребенком диалог, уважительное дружелюбное общение. </a:t>
            </a:r>
          </a:p>
          <a:p>
            <a:r>
              <a:rPr lang="ru-RU" sz="2400" dirty="0">
                <a:sym typeface="Webdings" panose="05030102010509060703" pitchFamily="18" charset="2"/>
              </a:rPr>
              <a:t> </a:t>
            </a:r>
            <a:r>
              <a:rPr lang="ru-RU" sz="2400" dirty="0">
                <a:latin typeface="&amp;quot"/>
              </a:rPr>
              <a:t>Ребенок должен сам понять, что дистанционное обучение - это та же школа, только в других условиях.</a:t>
            </a:r>
          </a:p>
          <a:p>
            <a:r>
              <a:rPr lang="ru-RU" sz="2400" dirty="0">
                <a:sym typeface="Webdings" panose="05030102010509060703" pitchFamily="18" charset="2"/>
              </a:rPr>
              <a:t> </a:t>
            </a:r>
            <a:r>
              <a:rPr lang="ru-RU" sz="2400" dirty="0">
                <a:latin typeface="&amp;quot"/>
              </a:rPr>
              <a:t>Важно соблюдать привычный распорядок дня: время сна и бодрствования, время начала уроков. Резкие изменения в режиме дня могут привести к излишнему напряжению и стрессу.</a:t>
            </a:r>
          </a:p>
          <a:p>
            <a:r>
              <a:rPr lang="ru-RU" sz="2400" dirty="0">
                <a:sym typeface="Webdings" panose="05030102010509060703" pitchFamily="18" charset="2"/>
              </a:rPr>
              <a:t> </a:t>
            </a:r>
            <a:r>
              <a:rPr lang="ru-RU" sz="2400" dirty="0">
                <a:latin typeface="&amp;quot"/>
              </a:rPr>
              <a:t>Очень важна организация рабочего места. Постарайтесь ограничить доступ домочадцев и домашних животных к рабочему месту ребёнка.</a:t>
            </a:r>
          </a:p>
          <a:p>
            <a:r>
              <a:rPr lang="ru-RU" sz="2400" dirty="0">
                <a:sym typeface="Webdings" panose="05030102010509060703" pitchFamily="18" charset="2"/>
              </a:rPr>
              <a:t> </a:t>
            </a:r>
            <a:r>
              <a:rPr lang="ru-RU" sz="2400" dirty="0">
                <a:latin typeface="&amp;quot"/>
              </a:rPr>
              <a:t>Планируйте с ребёнком дела на предстоящий день заранее. Важно, чтоб у ребенка всегда были часы в зоне видимости. Вечером сверяйте план и его выполнение. </a:t>
            </a:r>
          </a:p>
          <a:p>
            <a:r>
              <a:rPr lang="ru-RU" sz="2400" dirty="0">
                <a:sym typeface="Webdings" panose="05030102010509060703" pitchFamily="18" charset="2"/>
              </a:rPr>
              <a:t> </a:t>
            </a:r>
            <a:r>
              <a:rPr lang="ru-RU" sz="2400" dirty="0">
                <a:latin typeface="&amp;quot"/>
              </a:rPr>
              <a:t>Совместно ищите решения в спорных ситуациях. Не скупитесь на слова поддержки и объятия.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98646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" y="587829"/>
            <a:ext cx="988858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/>
              <a:t>Обеспечьте детям </a:t>
            </a:r>
            <a:endParaRPr lang="ru-RU" sz="4800" dirty="0" smtClean="0"/>
          </a:p>
          <a:p>
            <a:r>
              <a:rPr lang="ru-RU" sz="4800" dirty="0" smtClean="0"/>
              <a:t>благоприятную </a:t>
            </a:r>
            <a:r>
              <a:rPr lang="ru-RU" sz="4800" dirty="0"/>
              <a:t>позитивную образовательную среду, свободную от стрессов. Сконцентрируйтесь на сохранении здоровья детей, их психологического и социального благополучия.</a:t>
            </a:r>
            <a:br>
              <a:rPr lang="ru-RU" sz="4800" dirty="0"/>
            </a:b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63" y="468957"/>
            <a:ext cx="3034937" cy="252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70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97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71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823" y="365760"/>
            <a:ext cx="80989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Поддерживайте привычный ритм жизни семьи, насколько это возможно, или создавайте новые семейные традиции (игры). </a:t>
            </a:r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smtClean="0"/>
              <a:t>Обеспечьте </a:t>
            </a:r>
            <a:r>
              <a:rPr lang="ru-RU" sz="3600" dirty="0"/>
              <a:t>вовлечение детей в соответствующие возрасту домашние мероприятия.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503" y="430381"/>
            <a:ext cx="2943497" cy="277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24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88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193" y="248194"/>
            <a:ext cx="99408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Open Sans"/>
              </a:rPr>
              <a:t>Если ребенку трудно, страшно, тревожно, и Вы понимаете, что своими силами не справиться, то Вы всегда можете рассчитывать на помощь классного руководителя и школьных специалистов.</a:t>
            </a:r>
            <a:endParaRPr lang="ru-RU" sz="4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40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107</TotalTime>
  <Words>213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&amp;quot</vt:lpstr>
      <vt:lpstr>Arial</vt:lpstr>
      <vt:lpstr>Open Sans</vt:lpstr>
      <vt:lpstr>Trebuchet MS</vt:lpstr>
      <vt:lpstr>Webdings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Бирюлина</dc:creator>
  <cp:lastModifiedBy>Анна Бирюлина</cp:lastModifiedBy>
  <cp:revision>16</cp:revision>
  <dcterms:created xsi:type="dcterms:W3CDTF">2020-04-09T16:54:30Z</dcterms:created>
  <dcterms:modified xsi:type="dcterms:W3CDTF">2020-04-09T19:27:48Z</dcterms:modified>
</cp:coreProperties>
</file>