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81040" y="2282051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1856-1930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7587" y="1467842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Шәмсетдин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Күлтәси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2" r="23432"/>
          <a:stretch/>
        </p:blipFill>
        <p:spPr>
          <a:xfrm>
            <a:off x="615128" y="1201876"/>
            <a:ext cx="2019301" cy="2608264"/>
          </a:xfrm>
          <a:prstGeom prst="rect">
            <a:avLst/>
          </a:prstGeom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9287" y="1385973"/>
            <a:ext cx="632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Шәмсетдин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Күлтәси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хәзерге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Татарстанның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районы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Күлтәс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имамы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мөдәррисе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үсә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Башлангыч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Курса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Түнтәр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мәдрәсәләрендә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дәвам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Рус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үзләштерә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киләчәктә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рус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басылган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аркылы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Көнбатыш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илләр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фәне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танышырга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мөмкинлек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һөнәре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Күлтәси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мөгаллимлекне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сайлый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Гомеренең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зур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өлешен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мәктәпләрендә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дин, татар теле,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тарих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математика, география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фәннәрен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багышлый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эшчәнлеген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чикләмичә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дөньяви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фәнни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белемнәргә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омтыла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аларны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шәкертләренә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бирергә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тырыша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Күлтәси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патша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хакимияте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тарафыннан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эзәрлекләүгә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дучар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кеше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буларак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1917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инкыйлабларны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теләп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каршы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Сәламәтлеге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какшау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нәтиҗәсендә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1930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бакыйлыкка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күчә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</p:txBody>
      </p:sp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20987" y="83573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Рисунок 14" descr="flag_RT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879</TotalTime>
  <Words>143</Words>
  <Application>Microsoft Office PowerPoint</Application>
  <PresentationFormat>Произвольный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УЧИТЕЛЬ ИКТ</cp:lastModifiedBy>
  <cp:revision>86</cp:revision>
  <cp:lastPrinted>1601-01-01T00:00:00Z</cp:lastPrinted>
  <dcterms:created xsi:type="dcterms:W3CDTF">1601-01-01T00:00:00Z</dcterms:created>
  <dcterms:modified xsi:type="dcterms:W3CDTF">2021-04-06T15:22:58Z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