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sldIdLst>
    <p:sldId id="287" r:id="rId2"/>
    <p:sldId id="282" r:id="rId3"/>
  </p:sldIdLst>
  <p:sldSz cx="7775575" cy="4859338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0321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0643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9096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2128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51607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181929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212250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242572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1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FFFF66"/>
    <a:srgbClr val="000000"/>
    <a:srgbClr val="FF66FF"/>
    <a:srgbClr val="FF505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55" autoAdjust="0"/>
    <p:restoredTop sz="94660"/>
  </p:normalViewPr>
  <p:slideViewPr>
    <p:cSldViewPr showGuides="1">
      <p:cViewPr varScale="1">
        <p:scale>
          <a:sx n="147" d="100"/>
          <a:sy n="147" d="100"/>
        </p:scale>
        <p:origin x="1032" y="108"/>
      </p:cViewPr>
      <p:guideLst>
        <p:guide orient="horz" pos="1531"/>
        <p:guide pos="24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3168" y="1509545"/>
            <a:ext cx="6609239" cy="10416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6336" y="2753625"/>
            <a:ext cx="5442903" cy="12418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1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19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3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7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1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637E2-DCF3-4319-89C2-0109C9B6AB2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6614573"/>
      </p:ext>
    </p:extLst>
  </p:cSld>
  <p:clrMapOvr>
    <a:masterClrMapping/>
  </p:clrMapOvr>
  <p:transition spd="med" advClick="0" advTm="6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6DB9E-EB6D-4880-AA80-BE0B132AA7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4507134"/>
      </p:ext>
    </p:extLst>
  </p:cSld>
  <p:clrMapOvr>
    <a:masterClrMapping/>
  </p:clrMapOvr>
  <p:transition spd="med" advClick="0" advTm="6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637292" y="194599"/>
            <a:ext cx="1749504" cy="414618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8779" y="194599"/>
            <a:ext cx="5118920" cy="414618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2D8EB-5FF9-4A31-AEB4-9D8E25B272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4737746"/>
      </p:ext>
    </p:extLst>
  </p:cSld>
  <p:clrMapOvr>
    <a:masterClrMapping/>
  </p:clrMapOvr>
  <p:transition spd="med" advClick="0" advTm="6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99902-898B-44F3-80B7-CBAE3DAE1AC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5558653"/>
      </p:ext>
    </p:extLst>
  </p:cSld>
  <p:clrMapOvr>
    <a:masterClrMapping/>
  </p:clrMapOvr>
  <p:transition spd="med" advClick="0" advTm="6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217" y="3122575"/>
            <a:ext cx="6609239" cy="965119"/>
          </a:xfrm>
        </p:spPr>
        <p:txBody>
          <a:bodyPr anchor="t"/>
          <a:lstStyle>
            <a:lvl1pPr algn="l">
              <a:defRPr sz="283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4217" y="2059595"/>
            <a:ext cx="6609239" cy="1062980"/>
          </a:xfrm>
        </p:spPr>
        <p:txBody>
          <a:bodyPr anchor="b"/>
          <a:lstStyle>
            <a:lvl1pPr marL="0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1pPr>
            <a:lvl2pPr marL="323972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647944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97191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295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619860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94383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226780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591775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5D18E-E5C2-4D27-9CA0-E06B751DF24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3201149"/>
      </p:ext>
    </p:extLst>
  </p:cSld>
  <p:clrMapOvr>
    <a:masterClrMapping/>
  </p:clrMapOvr>
  <p:transition spd="med" advClick="0" advTm="6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8779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2584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B656E-074F-4007-8CB0-6AA9B372B8D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0412452"/>
      </p:ext>
    </p:extLst>
  </p:cSld>
  <p:clrMapOvr>
    <a:masterClrMapping/>
  </p:clrMapOvr>
  <p:transition spd="med" advClick="0" advTm="6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779" y="1087727"/>
            <a:ext cx="3435563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8779" y="1541040"/>
            <a:ext cx="3435563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949885" y="1087727"/>
            <a:ext cx="3436912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949885" y="1541040"/>
            <a:ext cx="3436912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7DE34-DE31-4E88-A032-178675CD55A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092151"/>
      </p:ext>
    </p:extLst>
  </p:cSld>
  <p:clrMapOvr>
    <a:masterClrMapping/>
  </p:clrMapOvr>
  <p:transition spd="med" advClick="0" advTm="6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2E480-517E-4918-950A-5E5121E005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7068049"/>
      </p:ext>
    </p:extLst>
  </p:cSld>
  <p:clrMapOvr>
    <a:masterClrMapping/>
  </p:clrMapOvr>
  <p:transition spd="med" advClick="0" advTm="6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41DB2A-A491-440B-86F2-5BBD2993A77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6468687"/>
      </p:ext>
    </p:extLst>
  </p:cSld>
  <p:clrMapOvr>
    <a:masterClrMapping/>
  </p:clrMapOvr>
  <p:transition spd="med" advClick="0" advTm="6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779" y="193474"/>
            <a:ext cx="2558111" cy="823388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0034" y="193474"/>
            <a:ext cx="4346762" cy="4147310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8779" y="1016862"/>
            <a:ext cx="2558111" cy="3323923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9C24A-3E8A-4482-A9E5-4B3BCE7CDD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0051719"/>
      </p:ext>
    </p:extLst>
  </p:cSld>
  <p:clrMapOvr>
    <a:masterClrMapping/>
  </p:clrMapOvr>
  <p:transition spd="med" advClick="0" advTm="6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67" y="3401536"/>
            <a:ext cx="4665345" cy="401571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24067" y="434191"/>
            <a:ext cx="4665345" cy="2915603"/>
          </a:xfrm>
        </p:spPr>
        <p:txBody>
          <a:bodyPr rtlCol="0">
            <a:normAutofit/>
          </a:bodyPr>
          <a:lstStyle>
            <a:lvl1pPr marL="0" indent="0">
              <a:buNone/>
              <a:defRPr sz="2268"/>
            </a:lvl1pPr>
            <a:lvl2pPr marL="323972" indent="0">
              <a:buNone/>
              <a:defRPr sz="1984"/>
            </a:lvl2pPr>
            <a:lvl3pPr marL="647944" indent="0">
              <a:buNone/>
              <a:defRPr sz="1701"/>
            </a:lvl3pPr>
            <a:lvl4pPr marL="971916" indent="0">
              <a:buNone/>
              <a:defRPr sz="1417"/>
            </a:lvl4pPr>
            <a:lvl5pPr marL="1295888" indent="0">
              <a:buNone/>
              <a:defRPr sz="1417"/>
            </a:lvl5pPr>
            <a:lvl6pPr marL="1619860" indent="0">
              <a:buNone/>
              <a:defRPr sz="1417"/>
            </a:lvl6pPr>
            <a:lvl7pPr marL="1943832" indent="0">
              <a:buNone/>
              <a:defRPr sz="1417"/>
            </a:lvl7pPr>
            <a:lvl8pPr marL="2267803" indent="0">
              <a:buNone/>
              <a:defRPr sz="1417"/>
            </a:lvl8pPr>
            <a:lvl9pPr marL="2591775" indent="0">
              <a:buNone/>
              <a:defRPr sz="1417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67" y="3803107"/>
            <a:ext cx="4665345" cy="570297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25B4D-38CE-4062-A879-FF80034065F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332480"/>
      </p:ext>
    </p:extLst>
  </p:cSld>
  <p:clrMapOvr>
    <a:masterClrMapping/>
  </p:clrMapOvr>
  <p:transition spd="med" advClick="0" advTm="6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88779" y="194599"/>
            <a:ext cx="6998018" cy="80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88779" y="1133846"/>
            <a:ext cx="6998018" cy="320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88779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56655" y="4503887"/>
            <a:ext cx="2462265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572495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D6C52A5-0F4C-42EB-A0C3-29C4FA6CBEB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272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ransition spd="med" advClick="0" advTm="6000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5pPr>
      <a:lvl6pPr marL="323972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6pPr>
      <a:lvl7pPr marL="647944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7pPr>
      <a:lvl8pPr marL="971916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8pPr>
      <a:lvl9pPr marL="1295888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9pPr>
    </p:titleStyle>
    <p:bodyStyle>
      <a:lvl1pPr marL="242979" indent="-24297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26454" indent="-20248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809930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57874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81846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05817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429789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753761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7944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1916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5888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6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383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7803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1775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4" descr="flag_RT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97319"/>
            <a:ext cx="77755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герб Арского муниципального район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585" y="67469"/>
            <a:ext cx="571504" cy="71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431" y="67469"/>
            <a:ext cx="631488" cy="676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5128" y="-41235"/>
            <a:ext cx="6471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МБГБУ «Арча 6нчы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номерлы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урта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гомуми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белем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мәктәбе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22307" y="2428444"/>
            <a:ext cx="157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1924-1994</a:t>
            </a:r>
            <a:endParaRPr lang="ru-RU" b="1" dirty="0">
              <a:ln w="1143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28854" y="1614235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000" b="1" dirty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Рафаил </a:t>
            </a:r>
            <a:r>
              <a:rPr lang="ru-RU" sz="3000" b="1" dirty="0" err="1" smtClean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Төхфәтуллин</a:t>
            </a:r>
            <a:r>
              <a:rPr lang="ru-RU" sz="3000" b="1" dirty="0" smtClean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000" b="1" dirty="0">
              <a:solidFill>
                <a:srgbClr val="0070C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Рафаил Төхфәтуллин | ТАТАРХАНӘ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66" y="1186781"/>
            <a:ext cx="1885950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учитель русского языка и литературы | Schoolioner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07" y="3725069"/>
            <a:ext cx="1472728" cy="122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2759" y="677069"/>
            <a:ext cx="6874371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7188" algn="just"/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Рафаил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Газиз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Төхфәтуллин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1924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январенда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Татарстан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АССРның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хәзерге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Арча районы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Яңа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Иябаш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укытучы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гаиләсендә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Яңа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Кенәр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мәктәбенең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тугызынчы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классын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тәмамлагач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Донбасска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китеп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Горловка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шәһәрендә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ФЗӨ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мәктәбендә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аннары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шахтада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забойщик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эшли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1941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эвакуация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ягына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кайта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унынчы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класста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укуын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дәвам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курсларга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йөреп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тракторчы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профессиясен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үзләштерә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1942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августында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армиягә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хәрби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училищеда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курслар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үткәннән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фронтка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җибәрелә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Башта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—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пулеметчылар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аннары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элемтәчеләр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отделениесе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командиры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сыйфатында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Брянск, Орша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Рига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шәһәрләре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янындагы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сугышларда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катнаша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батырлыклары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өчен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Кызыл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Йолдыз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ордены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медальләр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бүләкләнә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Яңа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Кенәрдә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чыга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«Кызыл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юл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район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газетасында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җаваплы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секретарь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эшли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1957—1959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елларда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Мәскәүдә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СССР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Язучылар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союзы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каршындагы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Югары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әдәби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курсларда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  <a:p>
            <a:pPr indent="357188" algn="just"/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1982—1983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елларда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Татарстан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китап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нәшриятында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әдипнең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ике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томлык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Сайланма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әсәрләр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җыелмасы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дөнья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күрде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Әдәбиятны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үстерү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өлкәсендәге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хезмәтләре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өчен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Р.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Төхфәтуллин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1974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«Почет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Билгесе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ордены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бүләкләнде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ә 1984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Татарстан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АССРның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атказанган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культура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работнигы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дигән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мактаулы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исемгә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лаек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булды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pPr indent="357188" algn="just"/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Төхфәтуллин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—1955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СССР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Язучылар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союзы члены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иде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1994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вафат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булды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987" y="45304"/>
            <a:ext cx="625970" cy="631765"/>
          </a:xfrm>
          <a:prstGeom prst="rect">
            <a:avLst/>
          </a:prstGeom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97187" y="124559"/>
            <a:ext cx="198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Тормыш</a:t>
            </a:r>
            <a:r>
              <a:rPr lang="ru-RU" sz="2000" dirty="0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юлы</a:t>
            </a:r>
            <a:endParaRPr lang="ru-RU" sz="2000" dirty="0">
              <a:ln w="3175">
                <a:noFill/>
              </a:ln>
              <a:effectLst>
                <a:glow rad="1270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FD1ABBB-3A85-4E8B-B42E-CB949023B540}" vid="{AA1DC3D9-5B03-47F2-9FE1-0AE8CBD22B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893</TotalTime>
  <Words>214</Words>
  <Application>Microsoft Office PowerPoint</Application>
  <PresentationFormat>Произвольный</PresentationFormat>
  <Paragraphs>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Тема1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Техн</dc:creator>
  <cp:lastModifiedBy>Техн</cp:lastModifiedBy>
  <cp:revision>89</cp:revision>
  <cp:lastPrinted>1601-01-01T00:00:00Z</cp:lastPrinted>
  <dcterms:created xsi:type="dcterms:W3CDTF">1601-01-01T00:00:00Z</dcterms:created>
  <dcterms:modified xsi:type="dcterms:W3CDTF">2021-04-06T11:38:50Z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