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87" r:id="rId2"/>
    <p:sldId id="282" r:id="rId3"/>
  </p:sldIdLst>
  <p:sldSz cx="7775575" cy="48593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03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06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9096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212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51607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81929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12250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42572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FFFF66"/>
    <a:srgbClr val="000000"/>
    <a:srgbClr val="FF66FF"/>
    <a:srgbClr val="FF505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55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1032" y="108"/>
      </p:cViewPr>
      <p:guideLst>
        <p:guide orient="horz" pos="1531"/>
        <p:guide pos="2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168" y="1509545"/>
            <a:ext cx="6609239" cy="10416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36" y="2753625"/>
            <a:ext cx="5442903" cy="12418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1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37E2-DCF3-4319-89C2-0109C9B6AB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14573"/>
      </p:ext>
    </p:extLst>
  </p:cSld>
  <p:clrMapOvr>
    <a:masterClrMapping/>
  </p:clrMapOvr>
  <p:transition spd="med" advClick="0" advTm="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DB9E-EB6D-4880-AA80-BE0B132AA7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507134"/>
      </p:ext>
    </p:extLst>
  </p:cSld>
  <p:clrMapOvr>
    <a:masterClrMapping/>
  </p:clrMapOvr>
  <p:transition spd="med" advClick="0" advTm="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37292" y="194599"/>
            <a:ext cx="1749504" cy="41461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8779" y="194599"/>
            <a:ext cx="5118920" cy="41461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D8EB-5FF9-4A31-AEB4-9D8E25B272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737746"/>
      </p:ext>
    </p:extLst>
  </p:cSld>
  <p:clrMapOvr>
    <a:masterClrMapping/>
  </p:clrMapOvr>
  <p:transition spd="med" advClick="0"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99902-898B-44F3-80B7-CBAE3DAE1AC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558653"/>
      </p:ext>
    </p:extLst>
  </p:cSld>
  <p:clrMapOvr>
    <a:masterClrMapping/>
  </p:clrMapOvr>
  <p:transition spd="med" advClick="0"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7" y="3122575"/>
            <a:ext cx="6609239" cy="965119"/>
          </a:xfrm>
        </p:spPr>
        <p:txBody>
          <a:bodyPr anchor="t"/>
          <a:lstStyle>
            <a:lvl1pPr algn="l">
              <a:defRPr sz="283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217" y="2059595"/>
            <a:ext cx="6609239" cy="1062980"/>
          </a:xfrm>
        </p:spPr>
        <p:txBody>
          <a:bodyPr anchor="b"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32397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4794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97191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295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61986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94383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2267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59177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D18E-E5C2-4D27-9CA0-E06B751DF24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01149"/>
      </p:ext>
    </p:extLst>
  </p:cSld>
  <p:clrMapOvr>
    <a:masterClrMapping/>
  </p:clrMapOvr>
  <p:transition spd="med" advClick="0"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8779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2584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656E-074F-4007-8CB0-6AA9B372B8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412452"/>
      </p:ext>
    </p:extLst>
  </p:cSld>
  <p:clrMapOvr>
    <a:masterClrMapping/>
  </p:clrMapOvr>
  <p:transition spd="med" advClick="0"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79" y="1087727"/>
            <a:ext cx="3435563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779" y="1541040"/>
            <a:ext cx="3435563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49885" y="1087727"/>
            <a:ext cx="3436912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49885" y="1541040"/>
            <a:ext cx="3436912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7DE34-DE31-4E88-A032-178675CD55A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092151"/>
      </p:ext>
    </p:extLst>
  </p:cSld>
  <p:clrMapOvr>
    <a:masterClrMapping/>
  </p:clrMapOvr>
  <p:transition spd="med" advClick="0"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2E480-517E-4918-950A-5E5121E005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068049"/>
      </p:ext>
    </p:extLst>
  </p:cSld>
  <p:clrMapOvr>
    <a:masterClrMapping/>
  </p:clrMapOvr>
  <p:transition spd="med" advClick="0"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1DB2A-A491-440B-86F2-5BBD2993A7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468687"/>
      </p:ext>
    </p:extLst>
  </p:cSld>
  <p:clrMapOvr>
    <a:masterClrMapping/>
  </p:clrMapOvr>
  <p:transition spd="med" advClick="0" advTm="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9" y="193474"/>
            <a:ext cx="2558111" cy="823388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0034" y="193474"/>
            <a:ext cx="4346762" cy="4147310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9" y="1016862"/>
            <a:ext cx="2558111" cy="3323923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C24A-3E8A-4482-A9E5-4B3BCE7CDD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51719"/>
      </p:ext>
    </p:extLst>
  </p:cSld>
  <p:clrMapOvr>
    <a:masterClrMapping/>
  </p:clrMapOvr>
  <p:transition spd="med" advClick="0" advTm="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67" y="3401536"/>
            <a:ext cx="4665345" cy="401571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24067" y="434191"/>
            <a:ext cx="4665345" cy="2915603"/>
          </a:xfrm>
        </p:spPr>
        <p:txBody>
          <a:bodyPr rtlCol="0">
            <a:normAutofit/>
          </a:bodyPr>
          <a:lstStyle>
            <a:lvl1pPr marL="0" indent="0">
              <a:buNone/>
              <a:defRPr sz="2268"/>
            </a:lvl1pPr>
            <a:lvl2pPr marL="323972" indent="0">
              <a:buNone/>
              <a:defRPr sz="1984"/>
            </a:lvl2pPr>
            <a:lvl3pPr marL="647944" indent="0">
              <a:buNone/>
              <a:defRPr sz="1701"/>
            </a:lvl3pPr>
            <a:lvl4pPr marL="971916" indent="0">
              <a:buNone/>
              <a:defRPr sz="1417"/>
            </a:lvl4pPr>
            <a:lvl5pPr marL="1295888" indent="0">
              <a:buNone/>
              <a:defRPr sz="1417"/>
            </a:lvl5pPr>
            <a:lvl6pPr marL="1619860" indent="0">
              <a:buNone/>
              <a:defRPr sz="1417"/>
            </a:lvl6pPr>
            <a:lvl7pPr marL="1943832" indent="0">
              <a:buNone/>
              <a:defRPr sz="1417"/>
            </a:lvl7pPr>
            <a:lvl8pPr marL="2267803" indent="0">
              <a:buNone/>
              <a:defRPr sz="1417"/>
            </a:lvl8pPr>
            <a:lvl9pPr marL="2591775" indent="0">
              <a:buNone/>
              <a:defRPr sz="141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67" y="3803107"/>
            <a:ext cx="4665345" cy="570297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5B4D-38CE-4062-A879-FF80034065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32480"/>
      </p:ext>
    </p:extLst>
  </p:cSld>
  <p:clrMapOvr>
    <a:masterClrMapping/>
  </p:clrMapOvr>
  <p:transition spd="med" advClick="0" advTm="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88779" y="194599"/>
            <a:ext cx="6998018" cy="80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8779" y="1133846"/>
            <a:ext cx="6998018" cy="32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8779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56655" y="4503887"/>
            <a:ext cx="2462265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572495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6C52A5-0F4C-42EB-A0C3-29C4FA6CBEB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7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med" advClick="0" advTm="6000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5pPr>
      <a:lvl6pPr marL="323972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6pPr>
      <a:lvl7pPr marL="647944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7pPr>
      <a:lvl8pPr marL="971916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8pPr>
      <a:lvl9pPr marL="1295888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9pPr>
    </p:titleStyle>
    <p:bodyStyle>
      <a:lvl1pPr marL="242979" indent="-2429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26454" indent="-2024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809930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57874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81846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05817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429789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753761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944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1916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5888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6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83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7803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1775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4" descr="flag_RT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128" y="-41235"/>
            <a:ext cx="647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МБГБУ «Арча 6нчы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номерлы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урта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гомуми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белем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мәктәбе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00040" y="2491473"/>
            <a:ext cx="15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1886-1937</a:t>
            </a:r>
            <a:endParaRPr lang="ru-RU" b="1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06587" y="1677264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Мәхмүт</a:t>
            </a:r>
            <a:r>
              <a:rPr lang="ru-RU" sz="3000" b="1" dirty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Галәү</a:t>
            </a:r>
            <a:endParaRPr lang="ru-RU" sz="3000" b="1" dirty="0"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Галәү Мәхмүт :: Татарская энциклопедия TATARIC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7" y="1133809"/>
            <a:ext cx="1932315" cy="258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учитель русского языка и литературы | Schoolione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7" y="3725069"/>
            <a:ext cx="1472728" cy="12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5986" y="656989"/>
            <a:ext cx="655320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хәзерге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Татарстанның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районы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Ташкичү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мөгаллим-хәлфә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гаиләсендә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Башлангыч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әтисеннән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алгач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Казандагы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Мәрҗания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мәдрәсәсендә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1904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Әстерхан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мәктәбенә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мөгаллим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урнаша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1907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Мәхмүт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Галәүне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балалар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арасында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атеистик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пропаганда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бара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дип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мәктәптәге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мөгаллимлек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эшеннән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чыгаралар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1907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ахырында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Ырымбургка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барып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Кәримов-Хөсәеновлар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ширкәтенең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типографиясенә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хәреф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җыючы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корректор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эшкә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1909—1913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ширкәтнең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китап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кибетендә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сатучы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ә 1914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«Белек»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кечкенә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үз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нәшриятын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ачып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1911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Мәхмүт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Галәү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беренче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сыйныф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балалары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Төрки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уку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китабы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табигать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тәрбия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хезмәт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төрле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һәнәрләр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турындагы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хикәяләрдән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төзелгән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ике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кисәкле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хрестоматия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китабы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бастыра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endParaRPr lang="ru-RU" sz="1200" dirty="0" smtClean="0">
              <a:ln w="3175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indent="357188" algn="just"/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Мәхмүт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Галәү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1937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милләтчелектә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гаепләнеп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кулга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;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романнарның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кулъязмалары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конфискацияләнә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соңыннан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югала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1938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Мәхмүт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Галәү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атып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үтерелә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соңыннан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аклана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Истәлекләренә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караганда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Мәхмүт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Галәүне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Мәскәүдәге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фатирында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кулга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хөкем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алдыннан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китерәләр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НКВД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биргән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белешмә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буенча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Мәхмүт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Галәүнең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атып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үтерелүе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1938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12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ноябрендә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дип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фараз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ителә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ru-RU" sz="1200" dirty="0">
              <a:ln w="3175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indent="357188" algn="just"/>
            <a:endParaRPr lang="ru-RU" sz="1200" dirty="0">
              <a:ln w="3175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987" y="45304"/>
            <a:ext cx="625970" cy="631765"/>
          </a:xfrm>
          <a:prstGeom prst="rect">
            <a:avLst/>
          </a:prstGeom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97187" y="124559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2000" dirty="0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</a:t>
            </a:r>
            <a:endParaRPr lang="ru-RU" sz="2000" dirty="0">
              <a:ln w="3175">
                <a:noFill/>
              </a:ln>
              <a:effectLst>
                <a:glow rad="1270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FD1ABBB-3A85-4E8B-B42E-CB949023B540}" vid="{AA1DC3D9-5B03-47F2-9FE1-0AE8CBD22B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885</TotalTime>
  <Words>200</Words>
  <Application>Microsoft Office PowerPoint</Application>
  <PresentationFormat>Произвольный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Тема1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Техн</dc:creator>
  <cp:lastModifiedBy>Техн</cp:lastModifiedBy>
  <cp:revision>86</cp:revision>
  <cp:lastPrinted>1601-01-01T00:00:00Z</cp:lastPrinted>
  <dcterms:created xsi:type="dcterms:W3CDTF">1601-01-01T00:00:00Z</dcterms:created>
  <dcterms:modified xsi:type="dcterms:W3CDTF">2021-04-06T11:39:02Z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