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08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pic>
        <p:nvPicPr>
          <p:cNvPr id="1026" name="Picture 2" descr="Курсави, Габденнасыр - Wikiwa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75" y="1151969"/>
            <a:ext cx="1872847" cy="2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06683" y="2505869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1776 - 1812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13230" y="1691660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Габденнасыйр</a:t>
            </a: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әл-Курсави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5488" y="600869"/>
            <a:ext cx="6324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1776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Татарстанның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төбәгенә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караган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Курса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сәүдәгәр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дөньяга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әнисе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Миһербан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бинте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Әмин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Мансур,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Максабаш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Ибраһим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1791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Булачак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галим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башлангыч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белемне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Мәчкәрәдәге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Кукмара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төбәге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)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Мөхәммәдрәхим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ахуннан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ала.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Бохарага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барып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Ниязколый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әт-Төрекмәни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Аннан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кайткач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Мәчкәрәдәге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җизнәсе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Гобәйдулла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Муса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Мөхәммәтҗан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ярдәмендә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зур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мәдрәсә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салдырып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вакытта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Курсада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имам-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хатыйб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вазифаларын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да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башкара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Шәкертләре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арасында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—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Җамалетдин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әс-Сабави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Саба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мәчете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имамы,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шагыйрь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дини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китаплар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авторы. 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1808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Габденнасыйр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Курсави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кабат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Бохарага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бара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исламга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карата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реформаторлык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карашларын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тарата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фикерләре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консерватив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Бохара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руханиларының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ярсулы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каршылыгына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очрый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ләкин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соңгылары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иман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шәригать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мәсьәләләре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буенча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барган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ачык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бәхәсләрдә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җиңеләләр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Карашлары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Бохара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әмире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тарафыннан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оештырылган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эзәрлекләүләрдән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качып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ватанына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кайтып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1812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хаҗга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дип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чыгып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юлда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барышлый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ваба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чире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авырып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Истанбулда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"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Өскедар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"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зиратында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күмелә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868</TotalTime>
  <Words>188</Words>
  <Application>Microsoft Office PowerPoint</Application>
  <PresentationFormat>Произвольный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Техн</cp:lastModifiedBy>
  <cp:revision>83</cp:revision>
  <cp:lastPrinted>1601-01-01T00:00:00Z</cp:lastPrinted>
  <dcterms:created xsi:type="dcterms:W3CDTF">1601-01-01T00:00:00Z</dcterms:created>
  <dcterms:modified xsi:type="dcterms:W3CDTF">2021-04-06T11:40:22Z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