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5" r:id="rId1"/>
  </p:sldMasterIdLst>
  <p:sldIdLst>
    <p:sldId id="287" r:id="rId2"/>
    <p:sldId id="282" r:id="rId3"/>
  </p:sldIdLst>
  <p:sldSz cx="7775575" cy="4859338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0321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60643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9096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21286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516075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1819290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2122505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2425720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31" userDrawn="1">
          <p15:clr>
            <a:srgbClr val="A4A3A4"/>
          </p15:clr>
        </p15:guide>
        <p15:guide id="2" pos="24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B0F0"/>
    <a:srgbClr val="FFFF66"/>
    <a:srgbClr val="000000"/>
    <a:srgbClr val="FF66FF"/>
    <a:srgbClr val="FF505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55" autoAdjust="0"/>
    <p:restoredTop sz="94660"/>
  </p:normalViewPr>
  <p:slideViewPr>
    <p:cSldViewPr showGuides="1">
      <p:cViewPr varScale="1">
        <p:scale>
          <a:sx n="147" d="100"/>
          <a:sy n="147" d="100"/>
        </p:scale>
        <p:origin x="1032" y="132"/>
      </p:cViewPr>
      <p:guideLst>
        <p:guide orient="horz" pos="1531"/>
        <p:guide pos="244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3168" y="1509545"/>
            <a:ext cx="6609239" cy="104160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6336" y="2753625"/>
            <a:ext cx="5442903" cy="124183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47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1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95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19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43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67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91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F637E2-DCF3-4319-89C2-0109C9B6AB2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6614573"/>
      </p:ext>
    </p:extLst>
  </p:cSld>
  <p:clrMapOvr>
    <a:masterClrMapping/>
  </p:clrMapOvr>
  <p:transition spd="med" advClick="0" advTm="6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66DB9E-EB6D-4880-AA80-BE0B132AA7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4507134"/>
      </p:ext>
    </p:extLst>
  </p:cSld>
  <p:clrMapOvr>
    <a:masterClrMapping/>
  </p:clrMapOvr>
  <p:transition spd="med" advClick="0" advTm="6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637292" y="194599"/>
            <a:ext cx="1749504" cy="414618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8779" y="194599"/>
            <a:ext cx="5118920" cy="414618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92D8EB-5FF9-4A31-AEB4-9D8E25B2722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4737746"/>
      </p:ext>
    </p:extLst>
  </p:cSld>
  <p:clrMapOvr>
    <a:masterClrMapping/>
  </p:clrMapOvr>
  <p:transition spd="med" advClick="0" advTm="6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399902-898B-44F3-80B7-CBAE3DAE1AC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5558653"/>
      </p:ext>
    </p:extLst>
  </p:cSld>
  <p:clrMapOvr>
    <a:masterClrMapping/>
  </p:clrMapOvr>
  <p:transition spd="med" advClick="0" advTm="6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217" y="3122575"/>
            <a:ext cx="6609239" cy="965119"/>
          </a:xfrm>
        </p:spPr>
        <p:txBody>
          <a:bodyPr anchor="t"/>
          <a:lstStyle>
            <a:lvl1pPr algn="l">
              <a:defRPr sz="283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4217" y="2059595"/>
            <a:ext cx="6609239" cy="1062980"/>
          </a:xfrm>
        </p:spPr>
        <p:txBody>
          <a:bodyPr anchor="b"/>
          <a:lstStyle>
            <a:lvl1pPr marL="0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1pPr>
            <a:lvl2pPr marL="323972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2pPr>
            <a:lvl3pPr marL="647944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3pPr>
            <a:lvl4pPr marL="971916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4pPr>
            <a:lvl5pPr marL="129588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5pPr>
            <a:lvl6pPr marL="1619860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6pPr>
            <a:lvl7pPr marL="1943832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7pPr>
            <a:lvl8pPr marL="2267803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8pPr>
            <a:lvl9pPr marL="2591775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5D18E-E5C2-4D27-9CA0-E06B751DF24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3201149"/>
      </p:ext>
    </p:extLst>
  </p:cSld>
  <p:clrMapOvr>
    <a:masterClrMapping/>
  </p:clrMapOvr>
  <p:transition spd="med" advClick="0" advTm="6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8779" y="1133846"/>
            <a:ext cx="3434212" cy="3206938"/>
          </a:xfrm>
        </p:spPr>
        <p:txBody>
          <a:bodyPr/>
          <a:lstStyle>
            <a:lvl1pPr>
              <a:defRPr sz="1984"/>
            </a:lvl1pPr>
            <a:lvl2pPr>
              <a:defRPr sz="1701"/>
            </a:lvl2pPr>
            <a:lvl3pPr>
              <a:defRPr sz="1417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52584" y="1133846"/>
            <a:ext cx="3434212" cy="3206938"/>
          </a:xfrm>
        </p:spPr>
        <p:txBody>
          <a:bodyPr/>
          <a:lstStyle>
            <a:lvl1pPr>
              <a:defRPr sz="1984"/>
            </a:lvl1pPr>
            <a:lvl2pPr>
              <a:defRPr sz="1701"/>
            </a:lvl2pPr>
            <a:lvl3pPr>
              <a:defRPr sz="1417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9B656E-074F-4007-8CB0-6AA9B372B8D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0412452"/>
      </p:ext>
    </p:extLst>
  </p:cSld>
  <p:clrMapOvr>
    <a:masterClrMapping/>
  </p:clrMapOvr>
  <p:transition spd="med" advClick="0" advTm="6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8779" y="1087727"/>
            <a:ext cx="3435563" cy="453313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3972" indent="0">
              <a:buNone/>
              <a:defRPr sz="1417" b="1"/>
            </a:lvl2pPr>
            <a:lvl3pPr marL="647944" indent="0">
              <a:buNone/>
              <a:defRPr sz="1275" b="1"/>
            </a:lvl3pPr>
            <a:lvl4pPr marL="971916" indent="0">
              <a:buNone/>
              <a:defRPr sz="1134" b="1"/>
            </a:lvl4pPr>
            <a:lvl5pPr marL="1295888" indent="0">
              <a:buNone/>
              <a:defRPr sz="1134" b="1"/>
            </a:lvl5pPr>
            <a:lvl6pPr marL="1619860" indent="0">
              <a:buNone/>
              <a:defRPr sz="1134" b="1"/>
            </a:lvl6pPr>
            <a:lvl7pPr marL="1943832" indent="0">
              <a:buNone/>
              <a:defRPr sz="1134" b="1"/>
            </a:lvl7pPr>
            <a:lvl8pPr marL="2267803" indent="0">
              <a:buNone/>
              <a:defRPr sz="1134" b="1"/>
            </a:lvl8pPr>
            <a:lvl9pPr marL="2591775" indent="0">
              <a:buNone/>
              <a:defRPr sz="113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8779" y="1541040"/>
            <a:ext cx="3435563" cy="2799744"/>
          </a:xfrm>
        </p:spPr>
        <p:txBody>
          <a:bodyPr/>
          <a:lstStyle>
            <a:lvl1pPr>
              <a:defRPr sz="1701"/>
            </a:lvl1pPr>
            <a:lvl2pPr>
              <a:defRPr sz="1417"/>
            </a:lvl2pPr>
            <a:lvl3pPr>
              <a:defRPr sz="1275"/>
            </a:lvl3pPr>
            <a:lvl4pPr>
              <a:defRPr sz="1134"/>
            </a:lvl4pPr>
            <a:lvl5pPr>
              <a:defRPr sz="1134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949885" y="1087727"/>
            <a:ext cx="3436912" cy="453313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3972" indent="0">
              <a:buNone/>
              <a:defRPr sz="1417" b="1"/>
            </a:lvl2pPr>
            <a:lvl3pPr marL="647944" indent="0">
              <a:buNone/>
              <a:defRPr sz="1275" b="1"/>
            </a:lvl3pPr>
            <a:lvl4pPr marL="971916" indent="0">
              <a:buNone/>
              <a:defRPr sz="1134" b="1"/>
            </a:lvl4pPr>
            <a:lvl5pPr marL="1295888" indent="0">
              <a:buNone/>
              <a:defRPr sz="1134" b="1"/>
            </a:lvl5pPr>
            <a:lvl6pPr marL="1619860" indent="0">
              <a:buNone/>
              <a:defRPr sz="1134" b="1"/>
            </a:lvl6pPr>
            <a:lvl7pPr marL="1943832" indent="0">
              <a:buNone/>
              <a:defRPr sz="1134" b="1"/>
            </a:lvl7pPr>
            <a:lvl8pPr marL="2267803" indent="0">
              <a:buNone/>
              <a:defRPr sz="1134" b="1"/>
            </a:lvl8pPr>
            <a:lvl9pPr marL="2591775" indent="0">
              <a:buNone/>
              <a:defRPr sz="113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949885" y="1541040"/>
            <a:ext cx="3436912" cy="2799744"/>
          </a:xfrm>
        </p:spPr>
        <p:txBody>
          <a:bodyPr/>
          <a:lstStyle>
            <a:lvl1pPr>
              <a:defRPr sz="1701"/>
            </a:lvl1pPr>
            <a:lvl2pPr>
              <a:defRPr sz="1417"/>
            </a:lvl2pPr>
            <a:lvl3pPr>
              <a:defRPr sz="1275"/>
            </a:lvl3pPr>
            <a:lvl4pPr>
              <a:defRPr sz="1134"/>
            </a:lvl4pPr>
            <a:lvl5pPr>
              <a:defRPr sz="1134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87DE34-DE31-4E88-A032-178675CD55A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1092151"/>
      </p:ext>
    </p:extLst>
  </p:cSld>
  <p:clrMapOvr>
    <a:masterClrMapping/>
  </p:clrMapOvr>
  <p:transition spd="med" advClick="0" advTm="6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32E480-517E-4918-950A-5E5121E005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7068049"/>
      </p:ext>
    </p:extLst>
  </p:cSld>
  <p:clrMapOvr>
    <a:masterClrMapping/>
  </p:clrMapOvr>
  <p:transition spd="med" advClick="0" advTm="6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41DB2A-A491-440B-86F2-5BBD2993A77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6468687"/>
      </p:ext>
    </p:extLst>
  </p:cSld>
  <p:clrMapOvr>
    <a:masterClrMapping/>
  </p:clrMapOvr>
  <p:transition spd="med" advClick="0" advTm="6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779" y="193474"/>
            <a:ext cx="2558111" cy="823388"/>
          </a:xfrm>
        </p:spPr>
        <p:txBody>
          <a:bodyPr anchor="b"/>
          <a:lstStyle>
            <a:lvl1pPr algn="l">
              <a:defRPr sz="141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0034" y="193474"/>
            <a:ext cx="4346762" cy="4147310"/>
          </a:xfrm>
        </p:spPr>
        <p:txBody>
          <a:bodyPr/>
          <a:lstStyle>
            <a:lvl1pPr>
              <a:defRPr sz="2268"/>
            </a:lvl1pPr>
            <a:lvl2pPr>
              <a:defRPr sz="1984"/>
            </a:lvl2pPr>
            <a:lvl3pPr>
              <a:defRPr sz="1701"/>
            </a:lvl3pPr>
            <a:lvl4pPr>
              <a:defRPr sz="1417"/>
            </a:lvl4pPr>
            <a:lvl5pPr>
              <a:defRPr sz="1417"/>
            </a:lvl5pPr>
            <a:lvl6pPr>
              <a:defRPr sz="1417"/>
            </a:lvl6pPr>
            <a:lvl7pPr>
              <a:defRPr sz="1417"/>
            </a:lvl7pPr>
            <a:lvl8pPr>
              <a:defRPr sz="1417"/>
            </a:lvl8pPr>
            <a:lvl9pPr>
              <a:defRPr sz="141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8779" y="1016862"/>
            <a:ext cx="2558111" cy="3323923"/>
          </a:xfrm>
        </p:spPr>
        <p:txBody>
          <a:bodyPr/>
          <a:lstStyle>
            <a:lvl1pPr marL="0" indent="0">
              <a:buNone/>
              <a:defRPr sz="992"/>
            </a:lvl1pPr>
            <a:lvl2pPr marL="323972" indent="0">
              <a:buNone/>
              <a:defRPr sz="850"/>
            </a:lvl2pPr>
            <a:lvl3pPr marL="647944" indent="0">
              <a:buNone/>
              <a:defRPr sz="709"/>
            </a:lvl3pPr>
            <a:lvl4pPr marL="971916" indent="0">
              <a:buNone/>
              <a:defRPr sz="638"/>
            </a:lvl4pPr>
            <a:lvl5pPr marL="1295888" indent="0">
              <a:buNone/>
              <a:defRPr sz="638"/>
            </a:lvl5pPr>
            <a:lvl6pPr marL="1619860" indent="0">
              <a:buNone/>
              <a:defRPr sz="638"/>
            </a:lvl6pPr>
            <a:lvl7pPr marL="1943832" indent="0">
              <a:buNone/>
              <a:defRPr sz="638"/>
            </a:lvl7pPr>
            <a:lvl8pPr marL="2267803" indent="0">
              <a:buNone/>
              <a:defRPr sz="638"/>
            </a:lvl8pPr>
            <a:lvl9pPr marL="2591775" indent="0">
              <a:buNone/>
              <a:defRPr sz="63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C9C24A-3E8A-4482-A9E5-4B3BCE7CDD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0051719"/>
      </p:ext>
    </p:extLst>
  </p:cSld>
  <p:clrMapOvr>
    <a:masterClrMapping/>
  </p:clrMapOvr>
  <p:transition spd="med" advClick="0" advTm="6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67" y="3401536"/>
            <a:ext cx="4665345" cy="401571"/>
          </a:xfrm>
        </p:spPr>
        <p:txBody>
          <a:bodyPr anchor="b"/>
          <a:lstStyle>
            <a:lvl1pPr algn="l">
              <a:defRPr sz="141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24067" y="434191"/>
            <a:ext cx="4665345" cy="2915603"/>
          </a:xfrm>
        </p:spPr>
        <p:txBody>
          <a:bodyPr rtlCol="0">
            <a:normAutofit/>
          </a:bodyPr>
          <a:lstStyle>
            <a:lvl1pPr marL="0" indent="0">
              <a:buNone/>
              <a:defRPr sz="2268"/>
            </a:lvl1pPr>
            <a:lvl2pPr marL="323972" indent="0">
              <a:buNone/>
              <a:defRPr sz="1984"/>
            </a:lvl2pPr>
            <a:lvl3pPr marL="647944" indent="0">
              <a:buNone/>
              <a:defRPr sz="1701"/>
            </a:lvl3pPr>
            <a:lvl4pPr marL="971916" indent="0">
              <a:buNone/>
              <a:defRPr sz="1417"/>
            </a:lvl4pPr>
            <a:lvl5pPr marL="1295888" indent="0">
              <a:buNone/>
              <a:defRPr sz="1417"/>
            </a:lvl5pPr>
            <a:lvl6pPr marL="1619860" indent="0">
              <a:buNone/>
              <a:defRPr sz="1417"/>
            </a:lvl6pPr>
            <a:lvl7pPr marL="1943832" indent="0">
              <a:buNone/>
              <a:defRPr sz="1417"/>
            </a:lvl7pPr>
            <a:lvl8pPr marL="2267803" indent="0">
              <a:buNone/>
              <a:defRPr sz="1417"/>
            </a:lvl8pPr>
            <a:lvl9pPr marL="2591775" indent="0">
              <a:buNone/>
              <a:defRPr sz="1417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4067" y="3803107"/>
            <a:ext cx="4665345" cy="570297"/>
          </a:xfrm>
        </p:spPr>
        <p:txBody>
          <a:bodyPr/>
          <a:lstStyle>
            <a:lvl1pPr marL="0" indent="0">
              <a:buNone/>
              <a:defRPr sz="992"/>
            </a:lvl1pPr>
            <a:lvl2pPr marL="323972" indent="0">
              <a:buNone/>
              <a:defRPr sz="850"/>
            </a:lvl2pPr>
            <a:lvl3pPr marL="647944" indent="0">
              <a:buNone/>
              <a:defRPr sz="709"/>
            </a:lvl3pPr>
            <a:lvl4pPr marL="971916" indent="0">
              <a:buNone/>
              <a:defRPr sz="638"/>
            </a:lvl4pPr>
            <a:lvl5pPr marL="1295888" indent="0">
              <a:buNone/>
              <a:defRPr sz="638"/>
            </a:lvl5pPr>
            <a:lvl6pPr marL="1619860" indent="0">
              <a:buNone/>
              <a:defRPr sz="638"/>
            </a:lvl6pPr>
            <a:lvl7pPr marL="1943832" indent="0">
              <a:buNone/>
              <a:defRPr sz="638"/>
            </a:lvl7pPr>
            <a:lvl8pPr marL="2267803" indent="0">
              <a:buNone/>
              <a:defRPr sz="638"/>
            </a:lvl8pPr>
            <a:lvl9pPr marL="2591775" indent="0">
              <a:buNone/>
              <a:defRPr sz="63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25B4D-38CE-4062-A879-FF80034065F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6332480"/>
      </p:ext>
    </p:extLst>
  </p:cSld>
  <p:clrMapOvr>
    <a:masterClrMapping/>
  </p:clrMapOvr>
  <p:transition spd="med" advClick="0" advTm="6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88779" y="194599"/>
            <a:ext cx="6998018" cy="809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88779" y="1133846"/>
            <a:ext cx="6998018" cy="320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88779" y="4503887"/>
            <a:ext cx="1814301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56655" y="4503887"/>
            <a:ext cx="2462265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572495" y="4503887"/>
            <a:ext cx="1814301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1D6C52A5-0F4C-42EB-A0C3-29C4FA6CBEB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272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</p:sldLayoutIdLst>
  <p:transition spd="med" advClick="0" advTm="6000">
    <p:fad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118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5pPr>
      <a:lvl6pPr marL="323972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6pPr>
      <a:lvl7pPr marL="647944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7pPr>
      <a:lvl8pPr marL="971916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8pPr>
      <a:lvl9pPr marL="1295888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9pPr>
    </p:titleStyle>
    <p:bodyStyle>
      <a:lvl1pPr marL="242979" indent="-24297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1pPr>
      <a:lvl2pPr marL="526454" indent="-20248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809930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57874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81846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05817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429789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753761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1pPr>
      <a:lvl2pPr marL="323972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647944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971916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295888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619860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1943832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267803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591775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14" descr="flag_RT.g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297319"/>
            <a:ext cx="77755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герб Арского муниципального района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86585" y="67469"/>
            <a:ext cx="571504" cy="71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Московское общество татарской культуры &quot;Туган Тел&quot; продолжит работу на  старом месте - Татары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2617" y1="46714" x2="32617" y2="46714"/>
                        <a14:foregroundMark x1="38281" y1="49061" x2="38281" y2="49061"/>
                        <a14:foregroundMark x1="48242" y1="49296" x2="48242" y2="49296"/>
                        <a14:foregroundMark x1="56055" y1="50704" x2="56055" y2="50704"/>
                        <a14:foregroundMark x1="66211" y1="51174" x2="66211" y2="51174"/>
                        <a14:foregroundMark x1="60352" y1="66667" x2="60352" y2="66667"/>
                        <a14:foregroundMark x1="48047" y1="67136" x2="48047" y2="67136"/>
                        <a14:foregroundMark x1="41016" y1="68075" x2="41016" y2="68075"/>
                        <a14:foregroundMark x1="50195" y1="84507" x2="50195" y2="84507"/>
                        <a14:foregroundMark x1="49414" y1="16901" x2="49414" y2="169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11267" r="23437" b="11737"/>
          <a:stretch/>
        </p:blipFill>
        <p:spPr bwMode="auto">
          <a:xfrm>
            <a:off x="7182807" y="4182269"/>
            <a:ext cx="508647" cy="63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1431" y="67469"/>
            <a:ext cx="631488" cy="6762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5128" y="-41235"/>
            <a:ext cx="64714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МБГБУ «Арча 6нчы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номерлы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урта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гомуми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белем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мәктәбе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85665" y="2558078"/>
            <a:ext cx="1575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1879-1933</a:t>
            </a:r>
            <a:endParaRPr lang="ru-RU" b="1" dirty="0">
              <a:ln w="11430"/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92212" y="1743869"/>
            <a:ext cx="5562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000" b="1" dirty="0" err="1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Галиәсгар</a:t>
            </a:r>
            <a:r>
              <a:rPr lang="ru-RU" sz="3000" b="1" dirty="0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Камал</a:t>
            </a:r>
            <a:endParaRPr lang="ru-RU" sz="3000" b="1" dirty="0">
              <a:solidFill>
                <a:srgbClr val="0070C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алиәсгар Камал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7" y="1118620"/>
            <a:ext cx="1894520" cy="26027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6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учитель русского языка и литературы | Schoolioner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807" y="3725069"/>
            <a:ext cx="1472728" cy="122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15986" y="656989"/>
            <a:ext cx="655320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Галиәсгар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Камал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1879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6 </a:t>
            </a:r>
            <a:r>
              <a:rPr lang="ru-RU" sz="1200" dirty="0" err="1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гыйнварында</a:t>
            </a:r>
            <a:r>
              <a:rPr lang="ru-RU" sz="1200" dirty="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Казанда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тире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эшкәртүче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(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камчатчы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)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хезмәткәр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Галиәкбәр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Мәүгыйзә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гаиләсендә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беренче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бала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туа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Сабый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вакытын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әнисенең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туган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авылы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Түбән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Масрада</a:t>
            </a:r>
            <a:r>
              <a:rPr lang="ru-RU" sz="1200" dirty="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бабалары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тәрбиясендә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уздыра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Алты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яшькә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җиткәч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шунда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мәктәпкә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йөри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башлый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аннары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Казанга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кайтып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укуын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иске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тәртиптәге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«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Касыймия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», «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Госмания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»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«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Халидия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»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мәдрәсәләрендә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дәвам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иттерә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1893-1900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елларда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шул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заманның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алдынгы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мәдрәсәләреннән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саналган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«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Мөхәммәдия»дә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вакытта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өч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класслы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русча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мәктәптә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башлангыч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белем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ала</a:t>
            </a:r>
            <a:r>
              <a:rPr lang="ru-RU" sz="1200" dirty="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</a:p>
          <a:p>
            <a:pPr indent="357188" algn="just"/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Мәдрәсәдә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укыган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елларында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Г.Камал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әдәбият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театр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сәнгате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кызыксына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башлый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1905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29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октябрендә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Казанда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беренче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татар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газетасы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«Казан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мөхбире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»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чыга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1906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5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маенда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Казанда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беренче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рәсми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ачык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спектакль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уйнала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Төрекчәдән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Г.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Камал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тарафыннан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ирекле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рәвештә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татарчага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тәрҗемә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ителгән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«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Кызганыч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бала»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драмасы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Габдрахман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Кәрам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тәрҗемәсендә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«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Гыйшык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бәласе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»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комедиясе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куела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Шул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көннәрдән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башлап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Галиәсгар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Камал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үзенең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төп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игътибарын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татар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театрын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үстерүгә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бирә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  <a:p>
            <a:pPr indent="357188" algn="just"/>
            <a:r>
              <a:rPr lang="ru-RU" sz="1200" dirty="0" err="1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Галиәсгар</a:t>
            </a:r>
            <a:r>
              <a:rPr lang="ru-RU" sz="1200" dirty="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Камал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1933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16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июнендә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вафат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гәүдәсе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Казанда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Максим Горький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исемендәге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мәдәният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ял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паркындагы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туганнар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каберлегендә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күмелгән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3987" y="45304"/>
            <a:ext cx="625970" cy="631765"/>
          </a:xfrm>
          <a:prstGeom prst="rect">
            <a:avLst/>
          </a:prstGeom>
        </p:spPr>
      </p:pic>
      <p:pic>
        <p:nvPicPr>
          <p:cNvPr id="6" name="Picture 6" descr="Московское общество татарской культуры &quot;Туган Тел&quot; продолжит работу на  старом месте - Татары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2617" y1="46714" x2="32617" y2="46714"/>
                        <a14:foregroundMark x1="38281" y1="49061" x2="38281" y2="49061"/>
                        <a14:foregroundMark x1="48242" y1="49296" x2="48242" y2="49296"/>
                        <a14:foregroundMark x1="56055" y1="50704" x2="56055" y2="50704"/>
                        <a14:foregroundMark x1="66211" y1="51174" x2="66211" y2="51174"/>
                        <a14:foregroundMark x1="60352" y1="66667" x2="60352" y2="66667"/>
                        <a14:foregroundMark x1="48047" y1="67136" x2="48047" y2="67136"/>
                        <a14:foregroundMark x1="41016" y1="68075" x2="41016" y2="68075"/>
                        <a14:foregroundMark x1="50195" y1="84507" x2="50195" y2="84507"/>
                        <a14:foregroundMark x1="49414" y1="16901" x2="49414" y2="169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11267" r="23437" b="11737"/>
          <a:stretch/>
        </p:blipFill>
        <p:spPr bwMode="auto">
          <a:xfrm>
            <a:off x="7182807" y="4182269"/>
            <a:ext cx="508647" cy="63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897187" y="124559"/>
            <a:ext cx="1981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ln w="3175">
                  <a:noFill/>
                </a:ln>
                <a:effectLst>
                  <a:glow rad="1270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Тормыш</a:t>
            </a:r>
            <a:r>
              <a:rPr lang="ru-RU" sz="2000" dirty="0" smtClean="0">
                <a:ln w="3175">
                  <a:noFill/>
                </a:ln>
                <a:effectLst>
                  <a:glow rad="1270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юлы</a:t>
            </a:r>
            <a:endParaRPr lang="ru-RU" sz="2000" dirty="0">
              <a:ln w="3175">
                <a:noFill/>
              </a:ln>
              <a:effectLst>
                <a:glow rad="1270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med" advClick="0" advTm="6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FD1ABBB-3A85-4E8B-B42E-CB949023B540}" vid="{AA1DC3D9-5B03-47F2-9FE1-0AE8CBD22B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888</TotalTime>
  <Words>200</Words>
  <Application>Microsoft Office PowerPoint</Application>
  <PresentationFormat>Произвольный</PresentationFormat>
  <Paragraphs>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Calibri</vt:lpstr>
      <vt:lpstr>Тема1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Техн</dc:creator>
  <cp:lastModifiedBy>Техн</cp:lastModifiedBy>
  <cp:revision>87</cp:revision>
  <cp:lastPrinted>1601-01-01T00:00:00Z</cp:lastPrinted>
  <dcterms:created xsi:type="dcterms:W3CDTF">1601-01-01T00:00:00Z</dcterms:created>
  <dcterms:modified xsi:type="dcterms:W3CDTF">2021-04-06T11:40:58Z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