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2440" y="2491473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1901-1999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8987" y="1677264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Гомәр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Бәширов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Баширов, Гумер Баширович — Википед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28" y="1093153"/>
            <a:ext cx="1981200" cy="26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9957" y="677069"/>
            <a:ext cx="6553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Гомәр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Бәшир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Бәширов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1901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гыйнварында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элеккеге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волостеның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Сала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крестьян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яшеннән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мәзиндә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кыш буе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икенче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1919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җәендә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өязенең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Урта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Бирәзә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1920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Кызыл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Армиягә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1932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"Кызыл Татарстан"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гәзитендә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бераздан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"Совет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әдәбияты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"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журналында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мәкаләләре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очерклары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хикәяләре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басыла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Гомәр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Бәшировка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1951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икенче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дәрәҗә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ССРБ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премиясе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1968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халкының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гореф-гадәтләрен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яктырткан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"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ягым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–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яшел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бишек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"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автобиографик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әсәрен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тәмамлый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1978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Г.Бәшировның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"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Җидегән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чишмә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" романы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басылып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табигатьне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саклау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көрәш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темасына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багышланган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"И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язмыш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язмыш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..."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китабы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1996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Татарстанның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Г.Тукай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исемендәге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премиясе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бүләкләнә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1999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маенда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892</TotalTime>
  <Words>182</Words>
  <Application>Microsoft Office PowerPoint</Application>
  <PresentationFormat>Произвольный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88</cp:revision>
  <cp:lastPrinted>1601-01-01T00:00:00Z</cp:lastPrinted>
  <dcterms:created xsi:type="dcterms:W3CDTF">1601-01-01T00:00:00Z</dcterms:created>
  <dcterms:modified xsi:type="dcterms:W3CDTF">2021-04-06T11:39:38Z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