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5" r:id="rId1"/>
  </p:sldMasterIdLst>
  <p:sldIdLst>
    <p:sldId id="287" r:id="rId2"/>
    <p:sldId id="282" r:id="rId3"/>
  </p:sldIdLst>
  <p:sldSz cx="7775575" cy="4859338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30321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606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90964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21286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151607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181929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2122505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2425720" algn="l" defTabSz="60643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1" userDrawn="1">
          <p15:clr>
            <a:srgbClr val="A4A3A4"/>
          </p15:clr>
        </p15:guide>
        <p15:guide id="2" pos="244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B0F0"/>
    <a:srgbClr val="FFFF66"/>
    <a:srgbClr val="000000"/>
    <a:srgbClr val="FF66FF"/>
    <a:srgbClr val="FF5050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5" autoAdjust="0"/>
    <p:restoredTop sz="94660"/>
  </p:normalViewPr>
  <p:slideViewPr>
    <p:cSldViewPr showGuides="1">
      <p:cViewPr varScale="1">
        <p:scale>
          <a:sx n="147" d="100"/>
          <a:sy n="147" d="100"/>
        </p:scale>
        <p:origin x="1032" y="108"/>
      </p:cViewPr>
      <p:guideLst>
        <p:guide orient="horz" pos="1531"/>
        <p:guide pos="244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3168" y="1509545"/>
            <a:ext cx="6609239" cy="104160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6336" y="2753625"/>
            <a:ext cx="5442903" cy="124183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47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1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95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19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438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591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F637E2-DCF3-4319-89C2-0109C9B6AB2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6614573"/>
      </p:ext>
    </p:extLst>
  </p:cSld>
  <p:clrMapOvr>
    <a:masterClrMapping/>
  </p:clrMapOvr>
  <p:transition spd="med" advClick="0" advTm="600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F66DB9E-EB6D-4880-AA80-BE0B132AA73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74507134"/>
      </p:ext>
    </p:extLst>
  </p:cSld>
  <p:clrMapOvr>
    <a:masterClrMapping/>
  </p:clrMapOvr>
  <p:transition spd="med" advClick="0" advTm="600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637292" y="194599"/>
            <a:ext cx="1749504" cy="414618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88779" y="194599"/>
            <a:ext cx="5118920" cy="414618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2D8EB-5FF9-4A31-AEB4-9D8E25B2722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14737746"/>
      </p:ext>
    </p:extLst>
  </p:cSld>
  <p:clrMapOvr>
    <a:masterClrMapping/>
  </p:clrMapOvr>
  <p:transition spd="med" advClick="0" advTm="600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399902-898B-44F3-80B7-CBAE3DAE1AC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45558653"/>
      </p:ext>
    </p:extLst>
  </p:cSld>
  <p:clrMapOvr>
    <a:masterClrMapping/>
  </p:clrMapOvr>
  <p:transition spd="med" advClick="0" advTm="600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217" y="3122575"/>
            <a:ext cx="6609239" cy="965119"/>
          </a:xfrm>
        </p:spPr>
        <p:txBody>
          <a:bodyPr anchor="t"/>
          <a:lstStyle>
            <a:lvl1pPr algn="l">
              <a:defRPr sz="2834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4217" y="2059595"/>
            <a:ext cx="6609239" cy="1062980"/>
          </a:xfrm>
        </p:spPr>
        <p:txBody>
          <a:bodyPr anchor="b"/>
          <a:lstStyle>
            <a:lvl1pPr marL="0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1pPr>
            <a:lvl2pPr marL="323972" indent="0">
              <a:buNone/>
              <a:defRPr sz="1275">
                <a:solidFill>
                  <a:schemeClr val="tx1">
                    <a:tint val="75000"/>
                  </a:schemeClr>
                </a:solidFill>
              </a:defRPr>
            </a:lvl2pPr>
            <a:lvl3pPr marL="647944" indent="0">
              <a:buNone/>
              <a:defRPr sz="1134">
                <a:solidFill>
                  <a:schemeClr val="tx1">
                    <a:tint val="75000"/>
                  </a:schemeClr>
                </a:solidFill>
              </a:defRPr>
            </a:lvl3pPr>
            <a:lvl4pPr marL="971916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29588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619860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943832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2267803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591775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75D18E-E5C2-4D27-9CA0-E06B751DF24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33201149"/>
      </p:ext>
    </p:extLst>
  </p:cSld>
  <p:clrMapOvr>
    <a:masterClrMapping/>
  </p:clrMapOvr>
  <p:transition spd="med" advClick="0" advTm="600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88779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2584" y="1133846"/>
            <a:ext cx="3434212" cy="3206938"/>
          </a:xfrm>
        </p:spPr>
        <p:txBody>
          <a:bodyPr/>
          <a:lstStyle>
            <a:lvl1pPr>
              <a:defRPr sz="1984"/>
            </a:lvl1pPr>
            <a:lvl2pPr>
              <a:defRPr sz="1701"/>
            </a:lvl2pPr>
            <a:lvl3pPr>
              <a:defRPr sz="1417"/>
            </a:lvl3pPr>
            <a:lvl4pPr>
              <a:defRPr sz="1275"/>
            </a:lvl4pPr>
            <a:lvl5pPr>
              <a:defRPr sz="1275"/>
            </a:lvl5pPr>
            <a:lvl6pPr>
              <a:defRPr sz="1275"/>
            </a:lvl6pPr>
            <a:lvl7pPr>
              <a:defRPr sz="1275"/>
            </a:lvl7pPr>
            <a:lvl8pPr>
              <a:defRPr sz="1275"/>
            </a:lvl8pPr>
            <a:lvl9pPr>
              <a:defRPr sz="127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F9B656E-074F-4007-8CB0-6AA9B372B8D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20412452"/>
      </p:ext>
    </p:extLst>
  </p:cSld>
  <p:clrMapOvr>
    <a:masterClrMapping/>
  </p:clrMapOvr>
  <p:transition spd="med" advClick="0" advTm="600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8779" y="1087727"/>
            <a:ext cx="3435563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8779" y="1541040"/>
            <a:ext cx="3435563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949885" y="1087727"/>
            <a:ext cx="3436912" cy="453313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3972" indent="0">
              <a:buNone/>
              <a:defRPr sz="1417" b="1"/>
            </a:lvl2pPr>
            <a:lvl3pPr marL="647944" indent="0">
              <a:buNone/>
              <a:defRPr sz="1275" b="1"/>
            </a:lvl3pPr>
            <a:lvl4pPr marL="971916" indent="0">
              <a:buNone/>
              <a:defRPr sz="1134" b="1"/>
            </a:lvl4pPr>
            <a:lvl5pPr marL="1295888" indent="0">
              <a:buNone/>
              <a:defRPr sz="1134" b="1"/>
            </a:lvl5pPr>
            <a:lvl6pPr marL="1619860" indent="0">
              <a:buNone/>
              <a:defRPr sz="1134" b="1"/>
            </a:lvl6pPr>
            <a:lvl7pPr marL="1943832" indent="0">
              <a:buNone/>
              <a:defRPr sz="1134" b="1"/>
            </a:lvl7pPr>
            <a:lvl8pPr marL="2267803" indent="0">
              <a:buNone/>
              <a:defRPr sz="1134" b="1"/>
            </a:lvl8pPr>
            <a:lvl9pPr marL="2591775" indent="0">
              <a:buNone/>
              <a:defRPr sz="113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949885" y="1541040"/>
            <a:ext cx="3436912" cy="2799744"/>
          </a:xfrm>
        </p:spPr>
        <p:txBody>
          <a:bodyPr/>
          <a:lstStyle>
            <a:lvl1pPr>
              <a:defRPr sz="1701"/>
            </a:lvl1pPr>
            <a:lvl2pPr>
              <a:defRPr sz="1417"/>
            </a:lvl2pPr>
            <a:lvl3pPr>
              <a:defRPr sz="1275"/>
            </a:lvl3pPr>
            <a:lvl4pPr>
              <a:defRPr sz="1134"/>
            </a:lvl4pPr>
            <a:lvl5pPr>
              <a:defRPr sz="1134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87DE34-DE31-4E88-A032-178675CD55A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1092151"/>
      </p:ext>
    </p:extLst>
  </p:cSld>
  <p:clrMapOvr>
    <a:masterClrMapping/>
  </p:clrMapOvr>
  <p:transition spd="med" advClick="0" advTm="600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32E480-517E-4918-950A-5E5121E0055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67068049"/>
      </p:ext>
    </p:extLst>
  </p:cSld>
  <p:clrMapOvr>
    <a:masterClrMapping/>
  </p:clrMapOvr>
  <p:transition spd="med" advClick="0" advTm="600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41DB2A-A491-440B-86F2-5BBD2993A77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06468687"/>
      </p:ext>
    </p:extLst>
  </p:cSld>
  <p:clrMapOvr>
    <a:masterClrMapping/>
  </p:clrMapOvr>
  <p:transition spd="med" advClick="0" advTm="600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8779" y="193474"/>
            <a:ext cx="2558111" cy="823388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0034" y="193474"/>
            <a:ext cx="4346762" cy="4147310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8779" y="1016862"/>
            <a:ext cx="2558111" cy="3323923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5C9C24A-3E8A-4482-A9E5-4B3BCE7CDD5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50051719"/>
      </p:ext>
    </p:extLst>
  </p:cSld>
  <p:clrMapOvr>
    <a:masterClrMapping/>
  </p:clrMapOvr>
  <p:transition spd="med" advClick="0" advTm="600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67" y="3401536"/>
            <a:ext cx="4665345" cy="401571"/>
          </a:xfrm>
        </p:spPr>
        <p:txBody>
          <a:bodyPr anchor="b"/>
          <a:lstStyle>
            <a:lvl1pPr algn="l">
              <a:defRPr sz="141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24067" y="434191"/>
            <a:ext cx="4665345" cy="2915603"/>
          </a:xfrm>
        </p:spPr>
        <p:txBody>
          <a:bodyPr rtlCol="0">
            <a:normAutofit/>
          </a:bodyPr>
          <a:lstStyle>
            <a:lvl1pPr marL="0" indent="0">
              <a:buNone/>
              <a:defRPr sz="2268"/>
            </a:lvl1pPr>
            <a:lvl2pPr marL="323972" indent="0">
              <a:buNone/>
              <a:defRPr sz="1984"/>
            </a:lvl2pPr>
            <a:lvl3pPr marL="647944" indent="0">
              <a:buNone/>
              <a:defRPr sz="1701"/>
            </a:lvl3pPr>
            <a:lvl4pPr marL="971916" indent="0">
              <a:buNone/>
              <a:defRPr sz="1417"/>
            </a:lvl4pPr>
            <a:lvl5pPr marL="1295888" indent="0">
              <a:buNone/>
              <a:defRPr sz="1417"/>
            </a:lvl5pPr>
            <a:lvl6pPr marL="1619860" indent="0">
              <a:buNone/>
              <a:defRPr sz="1417"/>
            </a:lvl6pPr>
            <a:lvl7pPr marL="1943832" indent="0">
              <a:buNone/>
              <a:defRPr sz="1417"/>
            </a:lvl7pPr>
            <a:lvl8pPr marL="2267803" indent="0">
              <a:buNone/>
              <a:defRPr sz="1417"/>
            </a:lvl8pPr>
            <a:lvl9pPr marL="2591775" indent="0">
              <a:buNone/>
              <a:defRPr sz="1417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4067" y="3803107"/>
            <a:ext cx="4665345" cy="570297"/>
          </a:xfrm>
        </p:spPr>
        <p:txBody>
          <a:bodyPr/>
          <a:lstStyle>
            <a:lvl1pPr marL="0" indent="0">
              <a:buNone/>
              <a:defRPr sz="992"/>
            </a:lvl1pPr>
            <a:lvl2pPr marL="323972" indent="0">
              <a:buNone/>
              <a:defRPr sz="850"/>
            </a:lvl2pPr>
            <a:lvl3pPr marL="647944" indent="0">
              <a:buNone/>
              <a:defRPr sz="709"/>
            </a:lvl3pPr>
            <a:lvl4pPr marL="971916" indent="0">
              <a:buNone/>
              <a:defRPr sz="638"/>
            </a:lvl4pPr>
            <a:lvl5pPr marL="1295888" indent="0">
              <a:buNone/>
              <a:defRPr sz="638"/>
            </a:lvl5pPr>
            <a:lvl6pPr marL="1619860" indent="0">
              <a:buNone/>
              <a:defRPr sz="638"/>
            </a:lvl6pPr>
            <a:lvl7pPr marL="1943832" indent="0">
              <a:buNone/>
              <a:defRPr sz="638"/>
            </a:lvl7pPr>
            <a:lvl8pPr marL="2267803" indent="0">
              <a:buNone/>
              <a:defRPr sz="638"/>
            </a:lvl8pPr>
            <a:lvl9pPr marL="2591775" indent="0">
              <a:buNone/>
              <a:defRPr sz="638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25B4D-38CE-4062-A879-FF80034065F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6332480"/>
      </p:ext>
    </p:extLst>
  </p:cSld>
  <p:clrMapOvr>
    <a:masterClrMapping/>
  </p:clrMapOvr>
  <p:transition spd="med" advClick="0" advTm="600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388779" y="194599"/>
            <a:ext cx="6998018" cy="80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388779" y="1133846"/>
            <a:ext cx="6998018" cy="32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88779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56655" y="4503887"/>
            <a:ext cx="2462265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572495" y="4503887"/>
            <a:ext cx="1814301" cy="25871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85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1D6C52A5-0F4C-42EB-A0C3-29C4FA6CBEB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32720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6" r:id="rId1"/>
    <p:sldLayoutId id="2147483837" r:id="rId2"/>
    <p:sldLayoutId id="2147483838" r:id="rId3"/>
    <p:sldLayoutId id="2147483839" r:id="rId4"/>
    <p:sldLayoutId id="2147483840" r:id="rId5"/>
    <p:sldLayoutId id="2147483841" r:id="rId6"/>
    <p:sldLayoutId id="2147483842" r:id="rId7"/>
    <p:sldLayoutId id="2147483843" r:id="rId8"/>
    <p:sldLayoutId id="2147483844" r:id="rId9"/>
    <p:sldLayoutId id="2147483845" r:id="rId10"/>
    <p:sldLayoutId id="2147483846" r:id="rId11"/>
  </p:sldLayoutIdLst>
  <p:transition spd="med" advClick="0" advTm="6000">
    <p:fade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5pPr>
      <a:lvl6pPr marL="323972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6pPr>
      <a:lvl7pPr marL="647944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7pPr>
      <a:lvl8pPr marL="971916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8pPr>
      <a:lvl9pPr marL="1295888" algn="ctr" rtl="0" eaLnBrk="1" fontAlgn="base" hangingPunct="1">
        <a:spcBef>
          <a:spcPct val="0"/>
        </a:spcBef>
        <a:spcAft>
          <a:spcPct val="0"/>
        </a:spcAft>
        <a:defRPr sz="3118">
          <a:solidFill>
            <a:schemeClr val="tx1"/>
          </a:solidFill>
          <a:latin typeface="Calibri" pitchFamily="34" charset="0"/>
        </a:defRPr>
      </a:lvl9pPr>
    </p:titleStyle>
    <p:bodyStyle>
      <a:lvl1pPr marL="242979" indent="-242979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26454" indent="-202482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809930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57874" indent="-161986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81846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05817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429789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753761" indent="-161986" algn="l" defTabSz="647944" rtl="0" eaLnBrk="1" latinLnBrk="0" hangingPunct="1">
        <a:spcBef>
          <a:spcPct val="20000"/>
        </a:spcBef>
        <a:buFont typeface="Arial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2397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47944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971916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295888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619860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1943832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267803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591775" algn="l" defTabSz="647944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14" descr="flag_RT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297319"/>
            <a:ext cx="7775575" cy="36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 descr="герб Арского муниципального района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086585" y="67469"/>
            <a:ext cx="571504" cy="7162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21431" y="67469"/>
            <a:ext cx="631488" cy="6762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128" y="-41235"/>
            <a:ext cx="64714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МБГБУ «Арча 6нчы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номерлы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урта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гомуми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белем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 </a:t>
            </a:r>
            <a:r>
              <a:rPr lang="ru-RU" sz="1600" b="1" dirty="0" err="1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мәктәбе</a:t>
            </a:r>
            <a:r>
              <a:rPr lang="ru-RU" sz="1600" b="1" dirty="0">
                <a:ln w="11430">
                  <a:noFill/>
                </a:ln>
                <a:solidFill>
                  <a:srgbClr val="0070C0"/>
                </a:solidFill>
                <a:cs typeface="Arial" panose="020B0604020202020204" pitchFamily="34" charset="0"/>
              </a:rPr>
              <a:t>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52440" y="2491473"/>
            <a:ext cx="157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1925-2000</a:t>
            </a:r>
            <a:endParaRPr lang="ru-RU" b="1" dirty="0">
              <a:ln w="11430"/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58987" y="1677264"/>
            <a:ext cx="5562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3000" b="1" dirty="0" err="1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Гариф</a:t>
            </a:r>
            <a:r>
              <a:rPr lang="ru-RU" sz="3000" b="1" dirty="0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000" b="1" dirty="0" err="1" smtClean="0">
                <a:solidFill>
                  <a:srgbClr val="0070C0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Ахунов</a:t>
            </a:r>
            <a:endParaRPr lang="ru-RU" sz="3000" b="1" dirty="0">
              <a:solidFill>
                <a:srgbClr val="0070C0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Баширов, Гумер Баширович — Википедия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28" y="1093153"/>
            <a:ext cx="1981200" cy="2674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учитель русского языка и литературы | Schoolioner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807" y="3725069"/>
            <a:ext cx="1472728" cy="1225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79957" y="589880"/>
            <a:ext cx="6689230" cy="41549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Танылган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әдип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җәмәгать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эшлеклесе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Халык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язучысы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Гариф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Ахунов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(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Гарифҗан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Ахунҗан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Ахунов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) 1925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18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сентябрендә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АССРның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районы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Өчиле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крестьян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гаиләсендә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туган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Ахунҗан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абзый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коммунист-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активистларыннан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күмәкләшү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чорында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ярлы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крестьяннар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зур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оештыру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барган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1931нче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кулаклар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тарафыннан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үтерелә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Әтисез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калган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дүрт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баланы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әниләре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тәрбияләп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үстерә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Күрше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Казанбаш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авылы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мәктәбендә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җиде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класс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белем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алганнан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Гарифҗан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1940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Арча педагогия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училищесына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укырга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ләкин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Бөек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Ватан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сугышы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башлану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сәбәпле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өзәргә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мәҗбур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колхозда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эшли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1946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яңадан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училищеда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укуын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дәвам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иттерә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1947—1952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Казан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университетының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 теле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әдәбияты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бүлегендә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укый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</a:p>
          <a:p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 </a:t>
            </a:r>
            <a:r>
              <a:rPr lang="ru-RU" sz="1200" dirty="0" err="1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Аның</a:t>
            </a:r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язучы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буларак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беренче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иҗат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тәҗрибәләре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шушы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студентлык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елларына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туры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килә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1951нче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Үсү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альманахында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яшь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авторның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Галләм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сорау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бирә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тәүге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хикәясе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басылып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чыга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</a:p>
          <a:p>
            <a:r>
              <a:rPr lang="ru-RU" sz="1200" dirty="0" smtClean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  1956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көзендә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Г.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Ахунов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республиканың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нефть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үзәге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Әлмәт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шәһәренә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бер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еллык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иҗади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командировкага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бара. 1957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елны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бөтенләй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күченеп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ун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артык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нефтьчеләр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арасында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яши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аларның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хезмәт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казанышларын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көндәлек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тормыш-көнкүрешен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тирәнтен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өйрәнә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Шул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җанлы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материаллары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нигезендә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Юллар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чатында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Хыялый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Хәйрүш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егетләре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жыентыкларын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;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Артышлы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тау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буенда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»,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Канатлар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кая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илтә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?»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повестьларын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,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аннары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зур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күләмле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әдәби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әсәрләреннән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Хәзинә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һәм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«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Хуҗалар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»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исемле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романнарын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иҗат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итә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Әлеге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әсәрләре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өчен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 Г.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Ахунов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1973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нче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елда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Татарстан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АССРның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Г. Тукай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исемендәге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Дәүләт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премиясенә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лаек </a:t>
            </a:r>
            <a:r>
              <a:rPr lang="ru-RU" sz="1200" dirty="0" err="1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була</a:t>
            </a:r>
            <a:r>
              <a:rPr lang="ru-RU" sz="1200" dirty="0">
                <a:ln w="3175">
                  <a:noFill/>
                </a:ln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.</a:t>
            </a:r>
            <a:endParaRPr lang="ru-RU" sz="1200" dirty="0">
              <a:ln w="3175">
                <a:noFill/>
              </a:ln>
              <a:effectLst>
                <a:glow rad="635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3987" y="45304"/>
            <a:ext cx="625970" cy="631765"/>
          </a:xfrm>
          <a:prstGeom prst="rect">
            <a:avLst/>
          </a:prstGeom>
        </p:spPr>
      </p:pic>
      <p:pic>
        <p:nvPicPr>
          <p:cNvPr id="6" name="Picture 6" descr="Московское общество татарской культуры &quot;Туган Тел&quot; продолжит работу на  старом месте - Татары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32617" y1="46714" x2="32617" y2="46714"/>
                        <a14:foregroundMark x1="38281" y1="49061" x2="38281" y2="49061"/>
                        <a14:foregroundMark x1="48242" y1="49296" x2="48242" y2="49296"/>
                        <a14:foregroundMark x1="56055" y1="50704" x2="56055" y2="50704"/>
                        <a14:foregroundMark x1="66211" y1="51174" x2="66211" y2="51174"/>
                        <a14:foregroundMark x1="60352" y1="66667" x2="60352" y2="66667"/>
                        <a14:foregroundMark x1="48047" y1="67136" x2="48047" y2="67136"/>
                        <a14:foregroundMark x1="41016" y1="68075" x2="41016" y2="68075"/>
                        <a14:foregroundMark x1="50195" y1="84507" x2="50195" y2="84507"/>
                        <a14:foregroundMark x1="49414" y1="16901" x2="49414" y2="169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000" t="11267" r="23437" b="11737"/>
          <a:stretch/>
        </p:blipFill>
        <p:spPr bwMode="auto">
          <a:xfrm>
            <a:off x="7182807" y="4182269"/>
            <a:ext cx="508647" cy="63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897187" y="124559"/>
            <a:ext cx="19812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err="1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Тормыш</a:t>
            </a:r>
            <a:r>
              <a:rPr lang="ru-RU" sz="2000" dirty="0" smtClean="0">
                <a:ln w="3175">
                  <a:noFill/>
                </a:ln>
                <a:effectLst>
                  <a:glow rad="1270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 юлы</a:t>
            </a:r>
            <a:endParaRPr lang="ru-RU" sz="2000" dirty="0">
              <a:ln w="3175">
                <a:noFill/>
              </a:ln>
              <a:effectLst>
                <a:glow rad="127000">
                  <a:schemeClr val="accent1">
                    <a:satMod val="175000"/>
                    <a:alpha val="40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 advClick="0" advTm="6000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CFD1ABBB-3A85-4E8B-B42E-CB949023B540}" vid="{AA1DC3D9-5B03-47F2-9FE1-0AE8CBD22B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896</TotalTime>
  <Words>285</Words>
  <Application>Microsoft Office PowerPoint</Application>
  <PresentationFormat>Произвольный</PresentationFormat>
  <Paragraphs>7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5" baseType="lpstr">
      <vt:lpstr>Arial</vt:lpstr>
      <vt:lpstr>Calibri</vt:lpstr>
      <vt:lpstr>Тема1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Техн</dc:creator>
  <cp:lastModifiedBy>УЧИТЕЛЬ ИКТ</cp:lastModifiedBy>
  <cp:revision>89</cp:revision>
  <cp:lastPrinted>1601-01-01T00:00:00Z</cp:lastPrinted>
  <dcterms:created xsi:type="dcterms:W3CDTF">1601-01-01T00:00:00Z</dcterms:created>
  <dcterms:modified xsi:type="dcterms:W3CDTF">2021-04-06T15:32:50Z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