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9" r:id="rId26"/>
    <p:sldId id="290" r:id="rId27"/>
    <p:sldId id="291" r:id="rId28"/>
    <p:sldId id="280" r:id="rId29"/>
    <p:sldId id="288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C2FF"/>
    <a:srgbClr val="266678"/>
    <a:srgbClr val="A7D6E3"/>
    <a:srgbClr val="87C7D9"/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rgbClr val="71C2FF"/>
          </a:solidFill>
          <a:ln w="38100" cap="rnd">
            <a:solidFill>
              <a:schemeClr val="accent5">
                <a:lumMod val="20000"/>
                <a:lumOff val="80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1 фон (26)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TextBox 9"/>
          <p:cNvSpPr txBox="1"/>
          <p:nvPr/>
        </p:nvSpPr>
        <p:spPr>
          <a:xfrm>
            <a:off x="1187624" y="2060848"/>
            <a:ext cx="69182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«Мы будущие первоклассники!»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396044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 обложкой — клеточки,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Тоненькие сеточки.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примеры записать,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Ученик открыл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...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LqJ89oqiw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404664"/>
            <a:ext cx="5688632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424847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Разноцветными носами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бумаге водят сами.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рисунки хороши.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что?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encil-crayon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692696"/>
            <a:ext cx="6192688" cy="52070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5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620688"/>
            <a:ext cx="3312368" cy="2664296"/>
          </a:xfrm>
          <a:prstGeom prst="rect">
            <a:avLst/>
          </a:prstGeom>
        </p:spPr>
      </p:pic>
      <p:pic>
        <p:nvPicPr>
          <p:cNvPr id="3" name="Рисунок 2" descr="3616670.412026_1_m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620688"/>
            <a:ext cx="3384376" cy="2592288"/>
          </a:xfrm>
          <a:prstGeom prst="rect">
            <a:avLst/>
          </a:prstGeom>
        </p:spPr>
      </p:pic>
      <p:pic>
        <p:nvPicPr>
          <p:cNvPr id="4" name="Рисунок 3" descr="127248360612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3789040"/>
            <a:ext cx="3529062" cy="2808312"/>
          </a:xfrm>
          <a:prstGeom prst="rect">
            <a:avLst/>
          </a:prstGeom>
        </p:spPr>
      </p:pic>
      <p:pic>
        <p:nvPicPr>
          <p:cNvPr id="5" name="Рисунок 4" descr="ps8-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789040"/>
            <a:ext cx="3456384" cy="26369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to-SHevrole-Niva-201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5" y="548680"/>
            <a:ext cx="3456384" cy="2520280"/>
          </a:xfrm>
          <a:prstGeom prst="rect">
            <a:avLst/>
          </a:prstGeom>
        </p:spPr>
      </p:pic>
      <p:pic>
        <p:nvPicPr>
          <p:cNvPr id="3" name="Рисунок 2" descr="45756_html_m52ab83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548680"/>
            <a:ext cx="3240360" cy="2520280"/>
          </a:xfrm>
          <a:prstGeom prst="rect">
            <a:avLst/>
          </a:prstGeom>
        </p:spPr>
      </p:pic>
      <p:pic>
        <p:nvPicPr>
          <p:cNvPr id="4" name="Рисунок 3" descr="risunok-5-doktor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3717032"/>
            <a:ext cx="3096344" cy="2636912"/>
          </a:xfrm>
          <a:prstGeom prst="rect">
            <a:avLst/>
          </a:prstGeom>
        </p:spPr>
      </p:pic>
      <p:pic>
        <p:nvPicPr>
          <p:cNvPr id="5" name="Рисунок 4" descr="summer_text_butterfly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284984"/>
            <a:ext cx="3456384" cy="31695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40509_88296139963187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260648"/>
            <a:ext cx="3816424" cy="2880320"/>
          </a:xfrm>
          <a:prstGeom prst="rect">
            <a:avLst/>
          </a:prstGeom>
        </p:spPr>
      </p:pic>
      <p:pic>
        <p:nvPicPr>
          <p:cNvPr id="3" name="Рисунок 2" descr="49760643_1255267780_0723003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3645024"/>
            <a:ext cx="3847356" cy="2808312"/>
          </a:xfrm>
          <a:prstGeom prst="rect">
            <a:avLst/>
          </a:prstGeom>
        </p:spPr>
      </p:pic>
      <p:pic>
        <p:nvPicPr>
          <p:cNvPr id="4" name="Рисунок 3" descr="Brown_cap_boletus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260648"/>
            <a:ext cx="3312368" cy="2880320"/>
          </a:xfrm>
          <a:prstGeom prst="rect">
            <a:avLst/>
          </a:prstGeom>
        </p:spPr>
      </p:pic>
      <p:pic>
        <p:nvPicPr>
          <p:cNvPr id="5" name="Рисунок 4" descr="i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3645024"/>
            <a:ext cx="3240360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_bi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717032"/>
            <a:ext cx="3384376" cy="2592288"/>
          </a:xfrm>
          <a:prstGeom prst="rect">
            <a:avLst/>
          </a:prstGeom>
        </p:spPr>
      </p:pic>
      <p:pic>
        <p:nvPicPr>
          <p:cNvPr id="3" name="Рисунок 2" descr="2009-11-03-greenapp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404664"/>
            <a:ext cx="3240360" cy="2880320"/>
          </a:xfrm>
          <a:prstGeom prst="rect">
            <a:avLst/>
          </a:prstGeom>
        </p:spPr>
      </p:pic>
      <p:pic>
        <p:nvPicPr>
          <p:cNvPr id="4" name="Рисунок 3" descr="banana silo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717032"/>
            <a:ext cx="3635896" cy="2615952"/>
          </a:xfrm>
          <a:prstGeom prst="rect">
            <a:avLst/>
          </a:prstGeom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476672"/>
            <a:ext cx="3528392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4df9902aa7cf4c4cdf88c694a1fd9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32656"/>
            <a:ext cx="3566170" cy="2880320"/>
          </a:xfrm>
          <a:prstGeom prst="rect">
            <a:avLst/>
          </a:prstGeom>
        </p:spPr>
      </p:pic>
      <p:pic>
        <p:nvPicPr>
          <p:cNvPr id="3" name="Рисунок 2" descr="53547_1_en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260648"/>
            <a:ext cx="3744416" cy="2952328"/>
          </a:xfrm>
          <a:prstGeom prst="rect">
            <a:avLst/>
          </a:prstGeom>
        </p:spPr>
      </p:pic>
      <p:pic>
        <p:nvPicPr>
          <p:cNvPr id="4" name="Рисунок 3" descr="83160833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645024"/>
            <a:ext cx="3600400" cy="2780928"/>
          </a:xfrm>
          <a:prstGeom prst="rect">
            <a:avLst/>
          </a:prstGeom>
        </p:spPr>
      </p:pic>
      <p:pic>
        <p:nvPicPr>
          <p:cNvPr id="5" name="Рисунок 4" descr="file2-610-1363941631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3573016"/>
            <a:ext cx="3593976" cy="29104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82_0_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332656"/>
            <a:ext cx="3528392" cy="2808312"/>
          </a:xfrm>
          <a:prstGeom prst="rect">
            <a:avLst/>
          </a:prstGeom>
        </p:spPr>
      </p:pic>
      <p:pic>
        <p:nvPicPr>
          <p:cNvPr id="3" name="Рисунок 2" descr="5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3573016"/>
            <a:ext cx="3456384" cy="2852936"/>
          </a:xfrm>
          <a:prstGeom prst="rect">
            <a:avLst/>
          </a:prstGeom>
        </p:spPr>
      </p:pic>
      <p:pic>
        <p:nvPicPr>
          <p:cNvPr id="4" name="Рисунок 3" descr="matrjoshka-hohloma-m5-12-sm-1a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3501008"/>
            <a:ext cx="3312368" cy="3024336"/>
          </a:xfrm>
          <a:prstGeom prst="rect">
            <a:avLst/>
          </a:prstGeom>
        </p:spPr>
      </p:pic>
      <p:pic>
        <p:nvPicPr>
          <p:cNvPr id="5" name="Рисунок 4" descr="217647.5522756f66b78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404664"/>
            <a:ext cx="3336032" cy="29039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1340768"/>
            <a:ext cx="7283152" cy="417646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школьном портфеле тетрадка,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 что за тетрадкой — загадка.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Получит оценку в нее ученик,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 вечером маме покажет...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404664"/>
            <a:ext cx="3384376" cy="3095625"/>
          </a:xfrm>
          <a:prstGeom prst="rect">
            <a:avLst/>
          </a:prstGeom>
        </p:spPr>
      </p:pic>
      <p:pic>
        <p:nvPicPr>
          <p:cNvPr id="3" name="Рисунок 2" descr="8233c544a68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332656"/>
            <a:ext cx="3173338" cy="3240360"/>
          </a:xfrm>
          <a:prstGeom prst="rect">
            <a:avLst/>
          </a:prstGeom>
        </p:spPr>
      </p:pic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3861048"/>
            <a:ext cx="3240360" cy="2592288"/>
          </a:xfrm>
          <a:prstGeom prst="rect">
            <a:avLst/>
          </a:prstGeom>
        </p:spPr>
      </p:pic>
      <p:pic>
        <p:nvPicPr>
          <p:cNvPr id="5" name="Рисунок 4" descr="vishni_330x3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3714750"/>
            <a:ext cx="3431282" cy="28105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6984776" cy="2088232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Карандаш из дерева (какой?) –………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2037_1448001720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3068960"/>
            <a:ext cx="4824536" cy="252028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6851104" cy="1296144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Рюкзак из кожи (какой?) - …………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1c462d8402cf6d75687639925d7f50e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780928"/>
            <a:ext cx="4525963" cy="324036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728192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Линейка из пластмассы (какая?)- ………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275572778_350ps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2132856"/>
            <a:ext cx="5746585" cy="3589859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692696"/>
            <a:ext cx="6984776" cy="2232248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Ножницы из металла (какие?) - ………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O4440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2348880"/>
            <a:ext cx="4525963" cy="3777283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/>
          <a:lstStyle/>
          <a:p>
            <a:r>
              <a:rPr lang="ru-RU" i="1" dirty="0" smtClean="0"/>
              <a:t> </a:t>
            </a:r>
            <a:r>
              <a:rPr lang="ru-RU" dirty="0" smtClean="0"/>
              <a:t>Кастрюля из железа (какая?)-</a:t>
            </a:r>
            <a:br>
              <a:rPr lang="ru-RU" dirty="0" smtClean="0"/>
            </a:br>
            <a:r>
              <a:rPr lang="ru-RU" dirty="0" smtClean="0"/>
              <a:t>…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kastryulya-emalirovannaya-vishnevyiy-sad-1-5-l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2276872"/>
            <a:ext cx="4824536" cy="341724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ru-RU" dirty="0" smtClean="0"/>
              <a:t>Кораблик из бумаги (какой?)-</a:t>
            </a:r>
            <a:br>
              <a:rPr lang="ru-RU" dirty="0" smtClean="0"/>
            </a:br>
            <a:r>
              <a:rPr lang="ru-RU" dirty="0" smtClean="0"/>
              <a:t>….</a:t>
            </a:r>
            <a:endParaRPr lang="ru-RU" dirty="0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492896"/>
            <a:ext cx="4248472" cy="334096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ru-RU" dirty="0" smtClean="0"/>
              <a:t>Горшок из глины (какой?)-</a:t>
            </a:r>
            <a:br>
              <a:rPr lang="ru-RU" dirty="0" smtClean="0"/>
            </a:b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4" name="Содержимое 3" descr="Istoriya-glinyanoy-posudy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92897"/>
            <a:ext cx="4282976" cy="3384376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 flipH="1">
            <a:off x="5868144" y="764704"/>
            <a:ext cx="2592288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475656" y="620688"/>
            <a:ext cx="2952328" cy="208823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6300192" y="3861048"/>
            <a:ext cx="1944216" cy="2448272"/>
          </a:xfrm>
          <a:prstGeom prst="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1619672" y="4077072"/>
            <a:ext cx="2880320" cy="1584176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crn_big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620688"/>
            <a:ext cx="4752528" cy="576064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1547664" y="476672"/>
            <a:ext cx="2592288" cy="208823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692696"/>
            <a:ext cx="2520280" cy="20162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1547664" y="4005064"/>
            <a:ext cx="3456384" cy="1800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6300192" y="3933056"/>
            <a:ext cx="1728192" cy="2160240"/>
          </a:xfrm>
          <a:prstGeom prst="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47664" y="1600200"/>
            <a:ext cx="2948136" cy="4525963"/>
          </a:xfrm>
        </p:spPr>
        <p:txBody>
          <a:bodyPr/>
          <a:lstStyle/>
          <a:p>
            <a:pPr>
              <a:buNone/>
            </a:pPr>
            <a:r>
              <a:rPr lang="ru-RU" sz="23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3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4603.gif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75656" y="980729"/>
            <a:ext cx="3021732" cy="4464496"/>
          </a:xfrm>
        </p:spPr>
        <p:txBody>
          <a:bodyPr/>
          <a:lstStyle/>
          <a:p>
            <a:pPr>
              <a:buNone/>
            </a:pPr>
            <a:r>
              <a:rPr lang="ru-RU" sz="3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28801"/>
            <a:ext cx="4041775" cy="4464496"/>
          </a:xfrm>
        </p:spPr>
        <p:txBody>
          <a:bodyPr/>
          <a:lstStyle/>
          <a:p>
            <a:pPr>
              <a:buNone/>
            </a:pPr>
            <a:r>
              <a:rPr lang="ru-RU" sz="28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28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shop14401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916832"/>
            <a:ext cx="3951288" cy="3951288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08104" y="1052736"/>
            <a:ext cx="3178696" cy="4536505"/>
          </a:xfrm>
        </p:spPr>
        <p:txBody>
          <a:bodyPr/>
          <a:lstStyle/>
          <a:p>
            <a:pPr>
              <a:buNone/>
            </a:pPr>
            <a:r>
              <a:rPr lang="ru-RU" sz="3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31640" y="764705"/>
            <a:ext cx="3384376" cy="4464496"/>
          </a:xfrm>
        </p:spPr>
        <p:txBody>
          <a:bodyPr/>
          <a:lstStyle/>
          <a:p>
            <a:pPr>
              <a:buNone/>
            </a:pPr>
            <a:r>
              <a:rPr lang="ru-RU" sz="3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Fotolia_osa.jpg"/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916832"/>
            <a:ext cx="3401888" cy="3247147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 (5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484784"/>
            <a:ext cx="3168352" cy="3888432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48064" y="1052736"/>
            <a:ext cx="3538736" cy="4464496"/>
          </a:xfrm>
        </p:spPr>
        <p:txBody>
          <a:bodyPr/>
          <a:lstStyle/>
          <a:p>
            <a:pPr>
              <a:buNone/>
            </a:pPr>
            <a:r>
              <a:rPr lang="ru-RU" sz="28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8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5 отличия.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1187624" y="404664"/>
            <a:ext cx="7632848" cy="604867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816424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Черный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Ивашка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Деревянная рубашка.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Где носом проведет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Там заметку кладет.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enc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500" y="571500"/>
            <a:ext cx="6313884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268760"/>
            <a:ext cx="6552728" cy="3456384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руках учителя растаял.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школьной доске следы оставил.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764704"/>
            <a:ext cx="6480720" cy="547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482453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самая прямая.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Рисовать вам помогаю.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Что-нибудь ты без меня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Начертить сумей-ка.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Угадайте-ка ребята,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же я?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908720"/>
            <a:ext cx="6912768" cy="5184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85</Words>
  <Application>Microsoft Office PowerPoint</Application>
  <PresentationFormat>Экран (4:3)</PresentationFormat>
  <Paragraphs>20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Mistral</vt:lpstr>
      <vt:lpstr>Times New Roman</vt:lpstr>
      <vt:lpstr>Тема Office</vt:lpstr>
      <vt:lpstr>Презентация PowerPoint</vt:lpstr>
      <vt:lpstr> В школьном портфеле тетрадка, А что за тетрадкой — загадка. Получит оценку в нее ученик,  А вечером маме покажет...</vt:lpstr>
      <vt:lpstr>Презентация PowerPoint</vt:lpstr>
      <vt:lpstr>Черный Ивашка, Деревянная рубашка. Где носом проведет Там заметку кладет.</vt:lpstr>
      <vt:lpstr>Презентация PowerPoint</vt:lpstr>
      <vt:lpstr>В руках учителя растаял. На школьной доске следы оставил. </vt:lpstr>
      <vt:lpstr>Презентация PowerPoint</vt:lpstr>
      <vt:lpstr>Я самая прямая. Рисовать вам помогаю. Что-нибудь ты без меня Начертить сумей-ка. Угадайте-ка ребята, Кто же я?</vt:lpstr>
      <vt:lpstr>Презентация PowerPoint</vt:lpstr>
      <vt:lpstr>Под обложкой — клеточки, Тоненькие сеточки. Чтоб примеры записать, Ученик открыл... </vt:lpstr>
      <vt:lpstr>Презентация PowerPoint</vt:lpstr>
      <vt:lpstr>Разноцветными носами По бумаге водят сами. Их рисунки хороши. Это что?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Карандаш из дерева (какой?) –……… </vt:lpstr>
      <vt:lpstr>Рюкзак из кожи (какой?) - ………… </vt:lpstr>
      <vt:lpstr>Линейка из пластмассы (какая?)- ……… </vt:lpstr>
      <vt:lpstr>Ножницы из металла (какие?) - ……… </vt:lpstr>
      <vt:lpstr> Кастрюля из железа (какая?)- … </vt:lpstr>
      <vt:lpstr>Кораблик из бумаги (какой?)- ….</vt:lpstr>
      <vt:lpstr>Горшок из глины (какой?)- 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Notebook</cp:lastModifiedBy>
  <cp:revision>29</cp:revision>
  <dcterms:created xsi:type="dcterms:W3CDTF">2014-11-07T17:01:55Z</dcterms:created>
  <dcterms:modified xsi:type="dcterms:W3CDTF">2016-04-11T10:13:52Z</dcterms:modified>
</cp:coreProperties>
</file>