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9" r:id="rId3"/>
    <p:sldId id="258" r:id="rId4"/>
    <p:sldId id="262" r:id="rId5"/>
    <p:sldId id="259" r:id="rId6"/>
    <p:sldId id="276" r:id="rId7"/>
    <p:sldId id="278" r:id="rId8"/>
    <p:sldId id="277" r:id="rId9"/>
    <p:sldId id="282" r:id="rId10"/>
    <p:sldId id="284" r:id="rId11"/>
    <p:sldId id="283" r:id="rId12"/>
    <p:sldId id="279" r:id="rId13"/>
    <p:sldId id="280" r:id="rId14"/>
    <p:sldId id="268" r:id="rId15"/>
    <p:sldId id="271" r:id="rId16"/>
    <p:sldId id="285" r:id="rId17"/>
    <p:sldId id="286" r:id="rId18"/>
    <p:sldId id="287" r:id="rId19"/>
    <p:sldId id="288" r:id="rId20"/>
  </p:sldIdLst>
  <p:sldSz cx="6858000" cy="9144000" type="screen4x3"/>
  <p:notesSz cx="6797675" cy="9926638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0" y="-2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Логотип Года родных языков и народного единства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15" y1="8197" x2="28415" y2="8197"/>
                        <a14:foregroundMark x1="81785" y1="16029" x2="81785" y2="16029"/>
                        <a14:foregroundMark x1="10018" y1="73042" x2="10018" y2="73042"/>
                        <a14:foregroundMark x1="81056" y1="87614" x2="81056" y2="876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6477000"/>
            <a:ext cx="1714500" cy="195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475" y="685800"/>
            <a:ext cx="6714473" cy="1524000"/>
          </a:xfrm>
        </p:spPr>
        <p:txBody>
          <a:bodyPr>
            <a:noAutofit/>
          </a:bodyPr>
          <a:lstStyle/>
          <a:p>
            <a:r>
              <a:rPr lang="ru-RU" sz="17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  <a:br>
              <a:rPr lang="ru-RU" sz="17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«Высокогорская средняя общеобразовательная школа</a:t>
            </a:r>
            <a:r>
              <a:rPr lang="tt-RU" sz="17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№</a:t>
            </a:r>
            <a:r>
              <a:rPr lang="tt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br>
              <a:rPr lang="tt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17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имени Г. Баруди </a:t>
            </a:r>
            <a:r>
              <a:rPr lang="ru-RU" sz="17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Высокогорского </a:t>
            </a:r>
            <a:r>
              <a:rPr lang="ru-RU" sz="17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муниципального  района </a:t>
            </a:r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7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Татарстан»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Классные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часы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посвященные ко Дню рождения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Галимджана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Баруди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тему:</a:t>
            </a:r>
          </a:p>
          <a:p>
            <a:pPr marL="0" indent="0" algn="ctr">
              <a:buNone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ИСТОРИЯ И СОВРЕМЕННОСТЬ»</a:t>
            </a:r>
          </a:p>
          <a:p>
            <a:pPr marL="0" indent="0" algn="ctr">
              <a:buNone/>
            </a:pPr>
            <a:endParaRPr lang="ru-RU" sz="2800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Фазылзянова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Л.Д.</a:t>
            </a:r>
          </a:p>
          <a:p>
            <a:pPr marL="0" indent="0" algn="ctr">
              <a:buNone/>
            </a:pPr>
            <a:endParaRPr lang="tt-RU" sz="2000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47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" y="609600"/>
            <a:ext cx="63246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Г.Баруди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стремился к модернизации ислама. На 3-м Всероссийском мусульманском съезде в Нижнем Новгороде (август 1906) был избран членом президиума, председателем комиссии по реорганизации органов духовного управления мусульман. Член ЦК партии «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Иттифак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-аль-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муслимин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(«Союз мусульман»). В 1906-1917 – главный редактор журнала «Религия и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нравственность» В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1907 за противоправительственную деятельность и панисламистскую пропаганду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Г.Баруди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был арестован и в 1908 выслан в Вологодскую губернию. После ссылки жил за границей, посетил Берлин, Стамбул, Каир, Мекку и др.</a:t>
            </a:r>
          </a:p>
          <a:p>
            <a:pPr algn="just"/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86101" y="7721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543300" y="6909752"/>
            <a:ext cx="1771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09411" y="4343400"/>
            <a:ext cx="4743450" cy="4226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После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Февральской революции 1917 г. на 1-м Всероссийском съезде мусульман в Москве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Г.Баруди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был избран муфтием, впервые в истории России победившим на свободных выборах (до революции муфтий назначался правительством). Возглавил ведомство духовных дел Центрального духовного управления мусульман Внутренней России и Сибири (Милли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Идаре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). Выступал за культурно-национальную автономию мусульман Внутренней России и Сибири, за отделение религии от государства.</a:t>
            </a:r>
          </a:p>
        </p:txBody>
      </p:sp>
    </p:spTree>
    <p:extLst>
      <p:ext uri="{BB962C8B-B14F-4D97-AF65-F5344CB8AC3E}">
        <p14:creationId xmlns:p14="http://schemas.microsoft.com/office/powerpoint/2010/main" val="156799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0123" y="609600"/>
            <a:ext cx="6115050" cy="5457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После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запрещения деятельности национальных общественных организаций был арестован, затем освобожден и продолжал выполнять обязанности муфтия Оренбургского магометанского духовного собрания.</a:t>
            </a:r>
          </a:p>
          <a:p>
            <a:pPr indent="228600" algn="just">
              <a:spcAft>
                <a:spcPts val="0"/>
              </a:spcAft>
            </a:pP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1920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году, твердо веря в грядущее торжество разума,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Г.Баруди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подарил молодой Татарской республике самое большое свое богатство – личную библиотеку, насчитывающую 4288 томов, которую начал собирать еще в середине XIX века его отец. В дальнейшем она составила основу восточного фонда Научной библиотеки КГУ. Современники отмечали у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Баруди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талант академического ученого, обладающего чувством высокого гражданского долга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</a:p>
          <a:p>
            <a:pPr indent="228600" algn="just">
              <a:spcAft>
                <a:spcPts val="0"/>
              </a:spcAft>
            </a:pP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Скончался он в 1921 г. в Москве, куда приехал, чтобы обсудить в правительстве чрезвычайные меры по оказанию помощи голодающим Поволжья.</a:t>
            </a:r>
          </a:p>
        </p:txBody>
      </p:sp>
    </p:spTree>
    <p:extLst>
      <p:ext uri="{BB962C8B-B14F-4D97-AF65-F5344CB8AC3E}">
        <p14:creationId xmlns:p14="http://schemas.microsoft.com/office/powerpoint/2010/main" val="46155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Книги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Галимджана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Баруди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37" y="2599640"/>
            <a:ext cx="2517477" cy="34963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489" y="2683560"/>
            <a:ext cx="2156718" cy="341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07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91" y="1390172"/>
            <a:ext cx="3488278" cy="47820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69969" y="2265820"/>
            <a:ext cx="248798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t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tt-RU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урнал </a:t>
            </a:r>
            <a:r>
              <a:rPr lang="tt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“Религия и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нравственность</a:t>
            </a:r>
            <a:r>
              <a:rPr lang="tt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издавался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каждом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регионе, где  проживали татары.</a:t>
            </a:r>
            <a:r>
              <a:rPr lang="tt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43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Хаич\Desktop\гб пр\баруди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43000"/>
            <a:ext cx="2438400" cy="365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Хаич\Desktop\гб пр\barud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128" y="2482500"/>
            <a:ext cx="2431872" cy="360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3562" y="4950054"/>
            <a:ext cx="27058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Воспоминания 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Баруди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64128" y="1828800"/>
            <a:ext cx="2431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Книга о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Баруди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1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Улица  </a:t>
            </a:r>
            <a:r>
              <a:rPr lang="ru-RU" sz="2800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Г.Баруди</a:t>
            </a:r>
            <a:r>
              <a:rPr lang="ru-RU" sz="28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в городе Казани</a:t>
            </a:r>
            <a:endParaRPr lang="ru-RU" sz="28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Picture 2" descr="C:\Users\Хаич\Desktop\гб пр\239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25600"/>
            <a:ext cx="3257550" cy="309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Хаич\Desktop\гб пр\96343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877" y="4953000"/>
            <a:ext cx="3414713" cy="299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Хаич\Desktop\гб пр\Barudi-1-of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9" y="1625600"/>
            <a:ext cx="3397359" cy="311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21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2000"/>
            <a:ext cx="40132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343400"/>
            <a:ext cx="4528159" cy="3396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655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006236"/>
            <a:ext cx="4572000" cy="3421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38200"/>
            <a:ext cx="5638800" cy="377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107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85800"/>
            <a:ext cx="5181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800600"/>
            <a:ext cx="4343400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501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688" y="5029200"/>
            <a:ext cx="4624191" cy="290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79" y="76200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809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99578" y="1066799"/>
            <a:ext cx="5181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познакомить учащихся с биографией и       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трудами общественного деятеля, имя    </a:t>
            </a:r>
          </a:p>
          <a:p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которого носит наша школа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485" y="2625233"/>
            <a:ext cx="4935219" cy="370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84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Хаич\Desktop\179f0-1388783102-24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623325"/>
            <a:ext cx="3028949" cy="295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71850" y="914401"/>
            <a:ext cx="2971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Галимджан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Мухаммаджанович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Галеев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Баруди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— выдающийся татарский религиозный деятель, просветитель, педагог.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" y="4756916"/>
            <a:ext cx="33147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Он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родился 17 февраля 1857 года в д. Малые Ковали Казанского уезда (ныне Высокогорского района РТ). Родом из купеческой семьи.</a:t>
            </a:r>
          </a:p>
        </p:txBody>
      </p:sp>
      <p:pic>
        <p:nvPicPr>
          <p:cNvPr id="7" name="Рисунок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96"/>
          <a:stretch/>
        </p:blipFill>
        <p:spPr>
          <a:xfrm>
            <a:off x="3828018" y="3352800"/>
            <a:ext cx="2505194" cy="26261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770607" y="5958047"/>
            <a:ext cx="2781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Отец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Галимджана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Баруди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Мухаммад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ан Галеев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19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Братья </a:t>
            </a:r>
            <a:r>
              <a:rPr lang="ru-RU" i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Баруди</a:t>
            </a:r>
            <a:endParaRPr lang="ru-RU" i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122" name="Picture 2" descr="C:\Users\Хаич\Desktop\гб пр\barud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39900"/>
            <a:ext cx="4800600" cy="367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96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Род </a:t>
            </a:r>
            <a:r>
              <a:rPr lang="ru-RU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Баруди</a:t>
            </a:r>
            <a:endParaRPr lang="ru-RU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050" name="Picture 2" descr="C:\Users\Хаич\Desktop\гб пр\династ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31" y="1777304"/>
            <a:ext cx="5454824" cy="409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69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9267" y="711201"/>
            <a:ext cx="611505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Учился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казанском медресе «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Касимия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(«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Апанаевское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»), где преподавали знаменитые в то время ученые-теологи. Изучил основы веры, сделал первые шаги в постижении арабской, тюркской и персидской культур. С целью получения высшего теософского образования отправляется в 1875 году на учебу в Бухару</a:t>
            </a:r>
            <a:r>
              <a:rPr lang="ru-RU" sz="2000" dirty="0" smtClean="0"/>
              <a:t>.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Вернувшись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Казань, стал основателем медресе «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Мухаммадия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», имам-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хатибом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5-й соборной (ныне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Галеевской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мечети (1882-1917).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/>
          </a:p>
        </p:txBody>
      </p:sp>
      <p:pic>
        <p:nvPicPr>
          <p:cNvPr id="4" name="Picture 2" descr="C:\Users\Хаич\Desktop\гб пр\0_124714_6fe96c3f_XXX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51" y="3930139"/>
            <a:ext cx="4115000" cy="422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11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Медресе 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Мухаммадия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»,</a:t>
            </a:r>
            <a:endParaRPr lang="ru-RU" sz="36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C:\Users\Хаич\Desktop\гб пр\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" y="1492251"/>
            <a:ext cx="3686175" cy="376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Хаич\Desktop\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51" y="4384605"/>
            <a:ext cx="3751899" cy="376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59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9100" y="1524000"/>
            <a:ext cx="59817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Джадидизм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общественно-политическое движение за обновление жизни общества в XIX – начале ХХ в. был важным этапом становления национального самосознания татарского народа. Поэтому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Г.Баруди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придавал большое значение идеям религиозного обновления.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С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1891 года в медресе «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Мухаммадия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стала применятся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новометодная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система обучения. Наряду с преподаванием традиционных богословских стали преподаваться светские предметы, что приблизило программу медресе к учебным заведениям европейского уровня. За неимением специальной литературы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Г.Баруди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сам пишет ряд учебников, многие из которых впоследствии стали классическими образцами учебных пособий для магометанских школ. </a:t>
            </a:r>
          </a:p>
          <a:p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04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28650" y="812799"/>
            <a:ext cx="554355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Это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первая на турецком языке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новометодная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азбука «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Савадхан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(1891), учебники по арифметике «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Нэмунэи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хисап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(1891), арабскому языку «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Хосул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-эл-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ирэб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…»(1892), «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Хоси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-эл-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мэшрэб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…» (1891), татарско-арабско-персидский словарь «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Погатэ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солес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(1893) и многие другие.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Г.Баруди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часто приглашал в свое учебное заведение видных представителей науки и культуры, на таких вечерах бывал и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Габдулла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Тукай. Не будет преувеличением сказать, что в стенах медресе получил великолепное образование цвет татарской интеллигенции.</a:t>
            </a:r>
          </a:p>
        </p:txBody>
      </p:sp>
      <p:pic>
        <p:nvPicPr>
          <p:cNvPr id="4" name="Picture 2" descr="C:\Users\Хаич\Desktop\гб пр\собрания баруд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4926913"/>
            <a:ext cx="1793570" cy="231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Хаич\Desktop\гб пр\vs112_book1_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4966755"/>
            <a:ext cx="2545328" cy="227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80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2297</TotalTime>
  <Words>559</Words>
  <Application>Microsoft Office PowerPoint</Application>
  <PresentationFormat>Экран (4:3)</PresentationFormat>
  <Paragraphs>38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Муниципальное бюджетное общеобразовательное учреждение «Высокогорская средняя общеобразовательная школа №4  имени Г. Баруди   Высокогорского муниципального  района  Республики Татарстан»</vt:lpstr>
      <vt:lpstr>Презентация PowerPoint</vt:lpstr>
      <vt:lpstr>Презентация PowerPoint</vt:lpstr>
      <vt:lpstr>Братья Баруди</vt:lpstr>
      <vt:lpstr>Род Баруди</vt:lpstr>
      <vt:lpstr>Презентация PowerPoint</vt:lpstr>
      <vt:lpstr>Медресе «Мухаммадия»,</vt:lpstr>
      <vt:lpstr>Презентация PowerPoint</vt:lpstr>
      <vt:lpstr>Презентация PowerPoint</vt:lpstr>
      <vt:lpstr>Презентация PowerPoint</vt:lpstr>
      <vt:lpstr>Презентация PowerPoint</vt:lpstr>
      <vt:lpstr>Книги Галимджана Баруди</vt:lpstr>
      <vt:lpstr>Презентация PowerPoint</vt:lpstr>
      <vt:lpstr>Презентация PowerPoint</vt:lpstr>
      <vt:lpstr>Улица  Г.Баруди  в городе Казани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 использовании шаблона ссылка на Pedsovet.su обязательна</dc:title>
  <dc:creator>Катенок</dc:creator>
  <cp:lastModifiedBy>Алия</cp:lastModifiedBy>
  <cp:revision>41</cp:revision>
  <dcterms:created xsi:type="dcterms:W3CDTF">2013-10-20T14:43:13Z</dcterms:created>
  <dcterms:modified xsi:type="dcterms:W3CDTF">2021-04-26T12:58:55Z</dcterms:modified>
</cp:coreProperties>
</file>