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2268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81390" y="0"/>
            <a:ext cx="6939390" cy="9144000"/>
            <a:chOff x="-108520" y="0"/>
            <a:chExt cx="9252520" cy="68580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988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_5b42e_2bbfad5_XL.png"/>
            <p:cNvPicPr>
              <a:picLocks noChangeAspect="1"/>
            </p:cNvPicPr>
            <p:nvPr/>
          </p:nvPicPr>
          <p:blipFill>
            <a:blip r:embed="rId3" cstate="print"/>
            <a:srcRect l="84999" r="2401"/>
            <a:stretch>
              <a:fillRect/>
            </a:stretch>
          </p:blipFill>
          <p:spPr>
            <a:xfrm>
              <a:off x="467544" y="0"/>
              <a:ext cx="432048" cy="6858000"/>
            </a:xfrm>
            <a:prstGeom prst="rect">
              <a:avLst/>
            </a:prstGeom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4" cstate="print">
              <a:lum bright="-12000"/>
            </a:blip>
            <a:srcRect b="3801"/>
            <a:stretch>
              <a:fillRect/>
            </a:stretch>
          </p:blipFill>
          <p:spPr>
            <a:xfrm>
              <a:off x="971600" y="188640"/>
              <a:ext cx="7992888" cy="6480720"/>
            </a:xfrm>
            <a:prstGeom prst="roundRect">
              <a:avLst>
                <a:gd name="adj" fmla="val 2944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Орден Победы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8520" y="3861048"/>
              <a:ext cx="1619672" cy="1619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Рисунок 11" descr="Слава 1.jpg"/>
            <p:cNvPicPr>
              <a:picLocks noChangeAspect="1"/>
            </p:cNvPicPr>
            <p:nvPr/>
          </p:nvPicPr>
          <p:blipFill>
            <a:blip r:embed="rId6" cstate="print"/>
            <a:srcRect l="10483" t="7181" r="11935"/>
            <a:stretch>
              <a:fillRect/>
            </a:stretch>
          </p:blipFill>
          <p:spPr>
            <a:xfrm>
              <a:off x="251520" y="0"/>
              <a:ext cx="936104" cy="2024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Рисунок 12" descr="0_70b92_aa0ea38a_S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866385" cy="1353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Рисунок 13" descr="0d133ace4f053415cf339bfd32f38f6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9592" y="5445224"/>
              <a:ext cx="7920880" cy="1188709"/>
            </a:xfrm>
            <a:prstGeom prst="rect">
              <a:avLst/>
            </a:prstGeom>
          </p:spPr>
        </p:pic>
        <p:pic>
          <p:nvPicPr>
            <p:cNvPr id="15" name="Рисунок 14" descr="0_81b58_5e7e0a01_XL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43808" y="5517232"/>
              <a:ext cx="4224755" cy="607309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11" name="Рисунок 10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2" name="Рисунок 11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3" name="Рисунок 12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7" name="Рисунок 6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8" name="Рисунок 7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9" name="Рисунок 8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6" name="Рисунок 5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6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7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13" name="Рисунок 12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4" name="Рисунок 13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5" name="Рисунок 14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0" y="0"/>
            <a:ext cx="6858000" cy="9372533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6713" y="161134"/>
            <a:ext cx="5616623" cy="8664961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400" i="1" u="sng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400" i="1" u="sng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400" i="1" u="sng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400" i="1" u="sng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400" i="1" u="sng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400" i="1" u="sng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400" i="1" u="sng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400" i="1" u="sng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400" i="1" u="sng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i="1" u="sng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Круглов </a:t>
            </a:r>
            <a:r>
              <a:rPr lang="ru-RU" sz="1400" b="1" i="1" u="sng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Павел Сергеевич  (1911 </a:t>
            </a:r>
            <a:r>
              <a:rPr lang="en-US" sz="1400" b="1" i="1" u="sng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b="1" i="1" u="sng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u="sng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1991 </a:t>
            </a:r>
            <a:r>
              <a:rPr lang="ru-RU" sz="1400" b="1" i="1" u="sng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«Мой прадед, Круглов Павел Сергеевич, воевал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составе 2-го Украинского и 3-го Украинского фронтов связистом.</a:t>
            </a:r>
          </a:p>
          <a:p>
            <a:pPr algn="just"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Участвовал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боях за освобождение городов:  Севастополь, Запорожье и Будапешт. В боях при прорыве обороны противника и овладении крепостью и военно-морской базой на Черном море, в боях при форсировании Сиваша и овладении важнейшим железнодорожным узлом Крыма - Джанкоем.</a:t>
            </a:r>
          </a:p>
          <a:p>
            <a:pPr algn="just"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За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храбрость и мужество проявленных в боях награжден медалями : "За отвагу", "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взятие Будапешта", " За победу над Германией", орденом "Отечественной войны 2й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just">
              <a:spcAft>
                <a:spcPts val="0"/>
              </a:spcAft>
            </a:pP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Смирнов Олег, 3 «В» класс, МБОУ «ВСОШ №4 </a:t>
            </a:r>
            <a:r>
              <a:rPr lang="ru-RU" sz="14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м.Г.Баруди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b="1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</a:pPr>
            <a:endParaRPr lang="ru-RU" sz="1467" b="1" dirty="0" smtClean="0"/>
          </a:p>
          <a:p>
            <a:pPr algn="just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sz="1467" b="1" dirty="0"/>
              <a:t>С</a:t>
            </a:r>
            <a:endParaRPr lang="ru-RU" sz="1467" b="1" dirty="0"/>
          </a:p>
        </p:txBody>
      </p:sp>
      <p:pic>
        <p:nvPicPr>
          <p:cNvPr id="8" name="Рисунок 7" descr="C:\Users\USER\Desktop\Таня\дедушки\GBzfnMwO7P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1169259">
            <a:off x="1195424" y="363595"/>
            <a:ext cx="2936029" cy="3620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122</Words>
  <Application>Microsoft Office PowerPoint</Application>
  <PresentationFormat>Экран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Тема Office</vt:lpstr>
      <vt:lpstr>Презентация PowerPoint</vt:lpstr>
    </vt:vector>
  </TitlesOfParts>
  <Company>МБДОУ д/скв № 8 "Теремок"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"Бежевый"</dc:title>
  <dc:subject>День Победы</dc:subject>
  <dc:creator>Алейник Н.В.</dc:creator>
  <cp:lastModifiedBy>Наталья</cp:lastModifiedBy>
  <cp:revision>11</cp:revision>
  <dcterms:created xsi:type="dcterms:W3CDTF">2015-01-29T08:01:15Z</dcterms:created>
  <dcterms:modified xsi:type="dcterms:W3CDTF">2019-11-19T16:29:12Z</dcterms:modified>
  <cp:category>презентация к празднику</cp:category>
</cp:coreProperties>
</file>