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-108520" y="0"/>
            <a:ext cx="9252520" cy="6858000"/>
            <a:chOff x="-108520" y="0"/>
            <a:chExt cx="9252520" cy="68580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988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_5b42e_2bbfad5_XL.png"/>
            <p:cNvPicPr>
              <a:picLocks noChangeAspect="1"/>
            </p:cNvPicPr>
            <p:nvPr/>
          </p:nvPicPr>
          <p:blipFill>
            <a:blip r:embed="rId3" cstate="print"/>
            <a:srcRect l="84999" r="2401"/>
            <a:stretch>
              <a:fillRect/>
            </a:stretch>
          </p:blipFill>
          <p:spPr>
            <a:xfrm>
              <a:off x="467544" y="0"/>
              <a:ext cx="432048" cy="6858000"/>
            </a:xfrm>
            <a:prstGeom prst="rect">
              <a:avLst/>
            </a:prstGeom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4" cstate="print">
              <a:lum bright="-12000"/>
            </a:blip>
            <a:srcRect b="3801"/>
            <a:stretch>
              <a:fillRect/>
            </a:stretch>
          </p:blipFill>
          <p:spPr>
            <a:xfrm>
              <a:off x="971600" y="188640"/>
              <a:ext cx="7992888" cy="6480720"/>
            </a:xfrm>
            <a:prstGeom prst="roundRect">
              <a:avLst>
                <a:gd name="adj" fmla="val 2944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Орден Победы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08520" y="3861048"/>
              <a:ext cx="1619672" cy="16196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Рисунок 11" descr="Слава 1.jpg"/>
            <p:cNvPicPr>
              <a:picLocks noChangeAspect="1"/>
            </p:cNvPicPr>
            <p:nvPr/>
          </p:nvPicPr>
          <p:blipFill>
            <a:blip r:embed="rId6" cstate="print"/>
            <a:srcRect l="10483" t="7181" r="11935"/>
            <a:stretch>
              <a:fillRect/>
            </a:stretch>
          </p:blipFill>
          <p:spPr>
            <a:xfrm>
              <a:off x="251520" y="0"/>
              <a:ext cx="936104" cy="20240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Рисунок 12" descr="0_70b92_aa0ea38a_S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866385" cy="13537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Рисунок 13" descr="0d133ace4f053415cf339bfd32f38f61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9592" y="5445224"/>
              <a:ext cx="7920880" cy="1188709"/>
            </a:xfrm>
            <a:prstGeom prst="rect">
              <a:avLst/>
            </a:prstGeom>
          </p:spPr>
        </p:pic>
        <p:pic>
          <p:nvPicPr>
            <p:cNvPr id="15" name="Рисунок 14" descr="0_81b58_5e7e0a01_XL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43808" y="5517232"/>
              <a:ext cx="4224755" cy="607309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1" name="Рисунок 10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2" name="Рисунок 11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3" name="Рисунок 12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7" name="Рисунок 6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8" name="Рисунок 7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9" name="Рисунок 8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6" name="Рисунок 5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7" name="Рисунок 6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Рисунок 7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3" name="Рисунок 12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4" name="Рисунок 13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5" name="Рисунок 14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32351">
            <a:off x="5735755" y="243325"/>
            <a:ext cx="2281995" cy="2553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6332">
            <a:off x="1459099" y="191349"/>
            <a:ext cx="2070738" cy="2657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708920"/>
            <a:ext cx="7848872" cy="3960439"/>
          </a:xfrm>
        </p:spPr>
        <p:txBody>
          <a:bodyPr>
            <a:noAutofit/>
          </a:bodyPr>
          <a:lstStyle/>
          <a:p>
            <a:pPr lvl="0" algn="just" eaLnBrk="0" fontAlgn="base" hangingPunct="0">
              <a:spcBef>
                <a:spcPts val="0"/>
              </a:spcBef>
              <a:spcAft>
                <a:spcPct val="0"/>
              </a:spcAft>
            </a:pPr>
            <a:r>
              <a:rPr lang="ru-RU" alt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« </a:t>
            </a:r>
            <a:r>
              <a:rPr lang="ru-RU" alt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фотографиях мои прадедушка и прабабушка. Прадедушка – 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Вафин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Гарафутдин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Галлямович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1923 года </a:t>
            </a:r>
            <a:r>
              <a:rPr lang="ru-RU" alt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рождения и прабабушка 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Вафина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Асия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Халиулловна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1927 года рождения.  В начале Великой Отечественной Войны им было 17 и  14 лет.  Той осенью прадеда отправили  учиться на курсы трактористов,  а когда  закончил курсы, в мае 1942  года, призвали в армию. До марта 1944 года он был курсантом </a:t>
            </a:r>
            <a:r>
              <a:rPr lang="ru-RU" alt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 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танкового полка. В боевых действиях он участвовал с 10 июня 1944 года по 9 мая 1945 года. Воевал  механиком-водителем танка в составе 2-й гвардейской танковой армии 1-го Белорусского фронта. Отважным бойцом был мой прадед. С фронта вернулся награжденным двумя орденами Славы </a:t>
            </a:r>
            <a:r>
              <a:rPr lang="en-US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 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и  орденом Славы</a:t>
            </a:r>
            <a:r>
              <a:rPr lang="en-US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степени, орденом Красной Звезды и орденом Польской народной республики за участие в боях по освобождению Варшавы и многими медалями. Он участвовал в боях, которые вошли в историю как «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Кишеневский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котел»,  операция «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Ясса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Сандамирский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плацдарм». Он трижды был ранен и каждый раз возвращался в строй , под ним сгорели 5 танков( это он рассказывал моей бабушке), на шестом он дошел до Берлина и участвовал в боях по освобождению Берлина. После войны он еще 2 года служил в Германии и только в 1947 году был демобилизован в звании гвардии старший сержант. </a:t>
            </a:r>
          </a:p>
          <a:p>
            <a:pPr lvl="0" algn="just" eaLnBrk="0" fontAlgn="base" hangingPunct="0">
              <a:spcBef>
                <a:spcPts val="0"/>
              </a:spcBef>
              <a:spcAft>
                <a:spcPct val="0"/>
              </a:spcAft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Моя прабабушка во время войны работала учетчицей полевых работ и возила на лошадях горючее для тракторов, а ее старшие сестры были трактористками. После войны прадедушка и прабабушка работали в колхозе. В 1955 году прадед закончил Казанскую высшую сельхоз школу, стал агрономом и работал в руководящих должностях.  Умер он от сердечного приступа в 1970 году.</a:t>
            </a:r>
          </a:p>
          <a:p>
            <a:pPr lvl="0" algn="just" eaLnBrk="0" fontAlgn="base" hangingPunct="0">
              <a:spcBef>
                <a:spcPts val="0"/>
              </a:spcBef>
              <a:spcAft>
                <a:spcPct val="0"/>
              </a:spcAft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Прабабушка поставила на ноги пятерых детей, дала им образование и умерла в возрасте 89 </a:t>
            </a:r>
            <a:r>
              <a:rPr lang="ru-RU" alt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лет».</a:t>
            </a:r>
            <a:endParaRPr lang="ru-RU" altLang="ru-RU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ts val="0"/>
              </a:spcBef>
              <a:spcAft>
                <a:spcPct val="0"/>
              </a:spcAft>
            </a:pPr>
            <a:endParaRPr lang="ru-RU" sz="11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ts val="0"/>
              </a:spcBef>
              <a:spcAft>
                <a:spcPct val="0"/>
              </a:spcAft>
            </a:pPr>
            <a:endParaRPr lang="ru-RU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ts val="0"/>
              </a:spcBef>
              <a:spcAft>
                <a:spcPct val="0"/>
              </a:spcAft>
            </a:pPr>
            <a:endParaRPr lang="ru-RU" sz="11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ts val="0"/>
              </a:spcBef>
              <a:spcAft>
                <a:spcPct val="0"/>
              </a:spcAft>
            </a:pPr>
            <a:endParaRPr lang="ru-RU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ts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3 «В» класса </a:t>
            </a:r>
            <a:r>
              <a:rPr lang="ru-RU" sz="11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Гайнутдинов</a:t>
            </a:r>
            <a:r>
              <a:rPr 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Аяз</a:t>
            </a:r>
            <a:r>
              <a:rPr 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МБОУ «ВСОШ №4 </a:t>
            </a:r>
            <a:r>
              <a:rPr lang="ru-RU" sz="11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им.Г.Баруди</a:t>
            </a:r>
            <a:r>
              <a:rPr 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1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320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Тема Office</vt:lpstr>
      <vt:lpstr>Презентация PowerPoint</vt:lpstr>
    </vt:vector>
  </TitlesOfParts>
  <Company>МБДОУ д/скв № 8 "Теремок"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"Бежевый"</dc:title>
  <dc:subject>День Победы</dc:subject>
  <dc:creator>Алейник Н.В.</dc:creator>
  <cp:lastModifiedBy>Наталья</cp:lastModifiedBy>
  <cp:revision>7</cp:revision>
  <dcterms:created xsi:type="dcterms:W3CDTF">2015-01-29T08:01:15Z</dcterms:created>
  <dcterms:modified xsi:type="dcterms:W3CDTF">2019-11-18T15:10:48Z</dcterms:modified>
  <cp:category>презентация к празднику</cp:category>
</cp:coreProperties>
</file>