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96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32040" y="1850575"/>
            <a:ext cx="1503586" cy="1499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7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369EF4-A92D-4D72-B8CA-54E0198FCE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3" y="1830467"/>
            <a:ext cx="1544343" cy="149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Пользователь</cp:lastModifiedBy>
  <cp:revision>32</cp:revision>
  <cp:lastPrinted>2023-08-02T12:13:29Z</cp:lastPrinted>
  <dcterms:created xsi:type="dcterms:W3CDTF">2023-08-02T11:27:24Z</dcterms:created>
  <dcterms:modified xsi:type="dcterms:W3CDTF">2026-05-05T10:20:56Z</dcterms:modified>
</cp:coreProperties>
</file>