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14" r:id="rId2"/>
    <p:sldId id="370" r:id="rId3"/>
    <p:sldId id="372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9BFD28-E5D0-4148-B6E0-3A855A0D3A53}">
          <p14:sldIdLst>
            <p14:sldId id="314"/>
            <p14:sldId id="370"/>
            <p14:sldId id="372"/>
          </p14:sldIdLst>
        </p14:section>
        <p14:section name="Раздел без заголовка" id="{19B426F9-EBD9-4177-B01E-FA128C29C98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47" autoAdjust="0"/>
  </p:normalViewPr>
  <p:slideViewPr>
    <p:cSldViewPr>
      <p:cViewPr>
        <p:scale>
          <a:sx n="158" d="100"/>
          <a:sy n="158" d="100"/>
        </p:scale>
        <p:origin x="1176" y="10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5552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Изменение структуры родительской платы</a:t>
            </a:r>
            <a:endParaRPr kumimoji="0" lang="ru-RU" sz="2800" b="1" i="0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436504"/>
              </p:ext>
            </p:extLst>
          </p:nvPr>
        </p:nvGraphicFramePr>
        <p:xfrm>
          <a:off x="1547664" y="1438786"/>
          <a:ext cx="6480720" cy="3435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021"/>
                <a:gridCol w="3240699"/>
              </a:tblGrid>
              <a:tr h="2080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61" marR="67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1.Заработная плата: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АУП,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-младших воспитателей,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-медицинских работников, сотрудников пищеблока,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-прочих работников.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Хозяйственно- бытовые принадлежности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3.Питание (20%)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61" marR="67761" marT="0" marB="0"/>
                </a:tc>
              </a:tr>
              <a:tr h="1155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61" marR="67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1.Заработная плата: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-сотрудников пищеблока.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Хозяйственно-бытовые принадлежности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3.Питание (100%)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61" marR="677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62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11510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937641"/>
              </p:ext>
            </p:extLst>
          </p:nvPr>
        </p:nvGraphicFramePr>
        <p:xfrm>
          <a:off x="1331640" y="915566"/>
          <a:ext cx="7056784" cy="1596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5453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часть, 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3206,00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2648,00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668,00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3214,38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889,38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3423,00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1098,00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2649652"/>
            <a:ext cx="705678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Изменение родительской платы для детей с 3 до 7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941485"/>
              </p:ext>
            </p:extLst>
          </p:nvPr>
        </p:nvGraphicFramePr>
        <p:xfrm>
          <a:off x="1331640" y="3291830"/>
          <a:ext cx="7056784" cy="13567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1822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5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3337,00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2633,00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704,00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3341,5 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 года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408,5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3750,00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817,00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05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11510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9 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71038"/>
              </p:ext>
            </p:extLst>
          </p:nvPr>
        </p:nvGraphicFramePr>
        <p:xfrm>
          <a:off x="1331640" y="915566"/>
          <a:ext cx="7056784" cy="1564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5453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3155,00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2597,00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3164,00 </a:t>
                      </a: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3401,00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1076,00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2649652"/>
            <a:ext cx="705678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Изменение родительской платы для детей с 3 до 7 лет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  9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75489"/>
              </p:ext>
            </p:extLst>
          </p:nvPr>
        </p:nvGraphicFramePr>
        <p:xfrm>
          <a:off x="1331640" y="3291830"/>
          <a:ext cx="7056784" cy="1367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1822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3313,00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2609,00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704,00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3311,72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378,72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3722,00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6304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4573</TotalTime>
  <Words>242</Words>
  <Application>Microsoft Office PowerPoint</Application>
  <PresentationFormat>Экран (16:9)</PresentationFormat>
  <Paragraphs>93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Фарида</cp:lastModifiedBy>
  <cp:revision>529</cp:revision>
  <cp:lastPrinted>2020-06-05T12:03:22Z</cp:lastPrinted>
  <dcterms:created xsi:type="dcterms:W3CDTF">2015-10-13T08:15:21Z</dcterms:created>
  <dcterms:modified xsi:type="dcterms:W3CDTF">2020-06-05T12:14:37Z</dcterms:modified>
</cp:coreProperties>
</file>