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7" r:id="rId1"/>
    <p:sldMasterId id="2147483708" r:id="rId2"/>
    <p:sldMasterId id="2147483709" r:id="rId3"/>
  </p:sldMasterIdLst>
  <p:notesMasterIdLst>
    <p:notesMasterId r:id="rId24"/>
  </p:notesMasterIdLst>
  <p:sldIdLst>
    <p:sldId id="256" r:id="rId4"/>
    <p:sldId id="260" r:id="rId5"/>
    <p:sldId id="285" r:id="rId6"/>
    <p:sldId id="273" r:id="rId7"/>
    <p:sldId id="274" r:id="rId8"/>
    <p:sldId id="275" r:id="rId9"/>
    <p:sldId id="261" r:id="rId10"/>
    <p:sldId id="276" r:id="rId11"/>
    <p:sldId id="277" r:id="rId12"/>
    <p:sldId id="278" r:id="rId13"/>
    <p:sldId id="264" r:id="rId14"/>
    <p:sldId id="279" r:id="rId15"/>
    <p:sldId id="280" r:id="rId16"/>
    <p:sldId id="281" r:id="rId17"/>
    <p:sldId id="265" r:id="rId18"/>
    <p:sldId id="267" r:id="rId19"/>
    <p:sldId id="282" r:id="rId20"/>
    <p:sldId id="284" r:id="rId21"/>
    <p:sldId id="268" r:id="rId22"/>
    <p:sldId id="272" r:id="rId23"/>
  </p:sldIdLst>
  <p:sldSz cx="9144000" cy="5143500" type="screen16x9"/>
  <p:notesSz cx="6858000" cy="9144000"/>
  <p:embeddedFontLst>
    <p:embeddedFont>
      <p:font typeface="Exo 2" panose="020B0604020202020204" charset="-52"/>
      <p:regular r:id="rId25"/>
      <p:bold r:id="rId26"/>
      <p:italic r:id="rId27"/>
      <p:boldItalic r:id="rId28"/>
    </p:embeddedFont>
    <p:embeddedFont>
      <p:font typeface="Exo 2 Light" panose="020B0604020202020204" charset="-52"/>
      <p:regular r:id="rId29"/>
      <p:bold r:id="rId30"/>
      <p:italic r:id="rId31"/>
      <p:boldItalic r:id="rId32"/>
    </p:embeddedFont>
    <p:embeddedFont>
      <p:font typeface="Roboto Condensed" panose="020B0604020202020204" charset="0"/>
      <p:regular r:id="rId33"/>
      <p:bold r:id="rId34"/>
      <p:italic r:id="rId35"/>
      <p:boldItalic r:id="rId36"/>
    </p:embeddedFont>
    <p:embeddedFont>
      <p:font typeface="Trebuchet MS" panose="020B0603020202020204" pitchFamily="34" charset="0"/>
      <p:regular r:id="rId37"/>
      <p:bold r:id="rId38"/>
      <p:italic r:id="rId39"/>
      <p:boldItalic r:id="rId40"/>
    </p:embeddedFont>
    <p:embeddedFont>
      <p:font typeface="Rubik" panose="020B0604020202020204" charset="-79"/>
      <p:regular r:id="rId41"/>
      <p:bold r:id="rId42"/>
      <p:italic r:id="rId43"/>
      <p:boldItalic r:id="rId44"/>
    </p:embeddedFont>
    <p:embeddedFont>
      <p:font typeface="Bookman Old Style" panose="02050604050505020204" pitchFamily="18" charset="0"/>
      <p:regular r:id="rId45"/>
      <p:bold r:id="rId46"/>
      <p:italic r:id="rId47"/>
      <p:boldItalic r:id="rId48"/>
    </p:embeddedFont>
    <p:embeddedFont>
      <p:font typeface="Century Gothic" panose="020B0502020202020204" pitchFamily="34" charset="0"/>
      <p:regular r:id="rId49"/>
      <p:bold r:id="rId50"/>
      <p:italic r:id="rId51"/>
      <p:boldItalic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Century" panose="02040604050505020304" pitchFamily="18" charset="0"/>
      <p:regular r:id="rId57"/>
    </p:embeddedFont>
    <p:embeddedFont>
      <p:font typeface="Roboto" panose="020B0604020202020204" charset="0"/>
      <p:regular r:id="rId58"/>
      <p:bold r:id="rId59"/>
      <p:italic r:id="rId60"/>
      <p:boldItalic r:id="rId61"/>
    </p:embeddedFont>
    <p:embeddedFont>
      <p:font typeface="IBM Plex Mono" panose="020B0604020202020204" charset="-52"/>
      <p:regular r:id="rId62"/>
      <p:bold r:id="rId63"/>
      <p:italic r:id="rId64"/>
      <p:boldItalic r:id="rId65"/>
    </p:embeddedFont>
    <p:embeddedFont>
      <p:font typeface="Rubik SemiBold" panose="020B0604020202020204" charset="-79"/>
      <p:regular r:id="rId66"/>
      <p:bold r:id="rId67"/>
      <p:italic r:id="rId68"/>
      <p:boldItalic r:id="rId69"/>
    </p:embeddedFont>
    <p:embeddedFont>
      <p:font typeface="Book Antiqua" panose="02040602050305030304" pitchFamily="18" charset="0"/>
      <p:regular r:id="rId70"/>
      <p:bold r:id="rId71"/>
      <p:italic r:id="rId72"/>
      <p:boldItalic r:id="rId73"/>
    </p:embeddedFont>
    <p:embeddedFont>
      <p:font typeface="Fira Sans Extra Condensed Medium" panose="020B0604020202020204" charset="0"/>
      <p:regular r:id="rId74"/>
      <p:bold r:id="rId75"/>
      <p:italic r:id="rId76"/>
      <p:boldItalic r:id="rId77"/>
    </p:embeddedFont>
    <p:embeddedFont>
      <p:font typeface="Fira Sans Extra Condensed" panose="020B0604020202020204" charset="0"/>
      <p:regular r:id="rId78"/>
      <p:bold r:id="rId79"/>
      <p:italic r:id="rId80"/>
      <p:boldItalic r:id="rId81"/>
    </p:embeddedFont>
    <p:embeddedFont>
      <p:font typeface="Prosto One" panose="020B0604020202020204" charset="0"/>
      <p:regular r:id="rId8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2.fntdata"/><Relationship Id="rId21" Type="http://schemas.openxmlformats.org/officeDocument/2006/relationships/slide" Target="slides/slide18.xml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63" Type="http://schemas.openxmlformats.org/officeDocument/2006/relationships/font" Target="fonts/font39.fntdata"/><Relationship Id="rId68" Type="http://schemas.openxmlformats.org/officeDocument/2006/relationships/font" Target="fonts/font44.fntdata"/><Relationship Id="rId84" Type="http://schemas.openxmlformats.org/officeDocument/2006/relationships/viewProps" Target="view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53" Type="http://schemas.openxmlformats.org/officeDocument/2006/relationships/font" Target="fonts/font29.fntdata"/><Relationship Id="rId58" Type="http://schemas.openxmlformats.org/officeDocument/2006/relationships/font" Target="fonts/font34.fntdata"/><Relationship Id="rId74" Type="http://schemas.openxmlformats.org/officeDocument/2006/relationships/font" Target="fonts/font50.fntdata"/><Relationship Id="rId79" Type="http://schemas.openxmlformats.org/officeDocument/2006/relationships/font" Target="fonts/font55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font" Target="fonts/font32.fntdata"/><Relationship Id="rId64" Type="http://schemas.openxmlformats.org/officeDocument/2006/relationships/font" Target="fonts/font40.fntdata"/><Relationship Id="rId69" Type="http://schemas.openxmlformats.org/officeDocument/2006/relationships/font" Target="fonts/font45.fntdata"/><Relationship Id="rId77" Type="http://schemas.openxmlformats.org/officeDocument/2006/relationships/font" Target="fonts/font53.fntdata"/><Relationship Id="rId8" Type="http://schemas.openxmlformats.org/officeDocument/2006/relationships/slide" Target="slides/slide5.xml"/><Relationship Id="rId51" Type="http://schemas.openxmlformats.org/officeDocument/2006/relationships/font" Target="fonts/font27.fntdata"/><Relationship Id="rId72" Type="http://schemas.openxmlformats.org/officeDocument/2006/relationships/font" Target="fonts/font48.fntdata"/><Relationship Id="rId80" Type="http://schemas.openxmlformats.org/officeDocument/2006/relationships/font" Target="fonts/font56.fntdata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59" Type="http://schemas.openxmlformats.org/officeDocument/2006/relationships/font" Target="fonts/font35.fntdata"/><Relationship Id="rId67" Type="http://schemas.openxmlformats.org/officeDocument/2006/relationships/font" Target="fonts/font43.fntdata"/><Relationship Id="rId20" Type="http://schemas.openxmlformats.org/officeDocument/2006/relationships/slide" Target="slides/slide17.xml"/><Relationship Id="rId41" Type="http://schemas.openxmlformats.org/officeDocument/2006/relationships/font" Target="fonts/font17.fntdata"/><Relationship Id="rId54" Type="http://schemas.openxmlformats.org/officeDocument/2006/relationships/font" Target="fonts/font30.fntdata"/><Relationship Id="rId62" Type="http://schemas.openxmlformats.org/officeDocument/2006/relationships/font" Target="fonts/font38.fntdata"/><Relationship Id="rId70" Type="http://schemas.openxmlformats.org/officeDocument/2006/relationships/font" Target="fonts/font46.fntdata"/><Relationship Id="rId75" Type="http://schemas.openxmlformats.org/officeDocument/2006/relationships/font" Target="fonts/font51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57" Type="http://schemas.openxmlformats.org/officeDocument/2006/relationships/font" Target="fonts/font33.fntdata"/><Relationship Id="rId10" Type="http://schemas.openxmlformats.org/officeDocument/2006/relationships/slide" Target="slides/slide7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Relationship Id="rId60" Type="http://schemas.openxmlformats.org/officeDocument/2006/relationships/font" Target="fonts/font36.fntdata"/><Relationship Id="rId65" Type="http://schemas.openxmlformats.org/officeDocument/2006/relationships/font" Target="fonts/font41.fntdata"/><Relationship Id="rId73" Type="http://schemas.openxmlformats.org/officeDocument/2006/relationships/font" Target="fonts/font49.fntdata"/><Relationship Id="rId78" Type="http://schemas.openxmlformats.org/officeDocument/2006/relationships/font" Target="fonts/font54.fntdata"/><Relationship Id="rId81" Type="http://schemas.openxmlformats.org/officeDocument/2006/relationships/font" Target="fonts/font57.fntdata"/><Relationship Id="rId86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font" Target="fonts/font15.fntdata"/><Relationship Id="rId34" Type="http://schemas.openxmlformats.org/officeDocument/2006/relationships/font" Target="fonts/font10.fntdata"/><Relationship Id="rId50" Type="http://schemas.openxmlformats.org/officeDocument/2006/relationships/font" Target="fonts/font26.fntdata"/><Relationship Id="rId55" Type="http://schemas.openxmlformats.org/officeDocument/2006/relationships/font" Target="fonts/font31.fntdata"/><Relationship Id="rId76" Type="http://schemas.openxmlformats.org/officeDocument/2006/relationships/font" Target="fonts/font52.fntdata"/><Relationship Id="rId7" Type="http://schemas.openxmlformats.org/officeDocument/2006/relationships/slide" Target="slides/slide4.xml"/><Relationship Id="rId71" Type="http://schemas.openxmlformats.org/officeDocument/2006/relationships/font" Target="fonts/font47.fntdata"/><Relationship Id="rId2" Type="http://schemas.openxmlformats.org/officeDocument/2006/relationships/slideMaster" Target="slideMasters/slideMaster2.xml"/><Relationship Id="rId29" Type="http://schemas.openxmlformats.org/officeDocument/2006/relationships/font" Target="fonts/font5.fntdata"/><Relationship Id="rId24" Type="http://schemas.openxmlformats.org/officeDocument/2006/relationships/notesMaster" Target="notesMasters/notesMaster1.xml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66" Type="http://schemas.openxmlformats.org/officeDocument/2006/relationships/font" Target="fonts/font42.fntdata"/><Relationship Id="rId61" Type="http://schemas.openxmlformats.org/officeDocument/2006/relationships/font" Target="fonts/font37.fntdata"/><Relationship Id="rId82" Type="http://schemas.openxmlformats.org/officeDocument/2006/relationships/font" Target="fonts/font5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97964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5915e92b21_0_1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5915e92b21_0_1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6077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fc7a31ac5d_0_2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5" name="Google Shape;445;gfc7a31ac5d_0_2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5698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fc7a31ac5d_0_2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gfc7a31ac5d_0_2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0680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fc7a31ac5d_0_2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gfc7a31ac5d_0_2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2269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1591d4245f1_13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1591d4245f1_13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329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1591d4245f1_15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1591d4245f1_15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17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fc7a31ac5d_0_2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1" name="Google Shape;471;gfc7a31ac5d_0_2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4381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fc7a31ac5d_0_2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fc7a31ac5d_0_2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80254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1a21725c220_0_1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2" name="Google Shape;552;g1a21725c220_0_1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8938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1bc7d86808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3238" y="585788"/>
            <a:ext cx="5214937" cy="2933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9" name="Google Shape;599;g1bc7d868083_0_0:notes"/>
          <p:cNvSpPr txBox="1">
            <a:spLocks noGrp="1"/>
          </p:cNvSpPr>
          <p:nvPr>
            <p:ph type="body" idx="1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3933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5936144413_14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15936144413_14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2486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a21725c220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g1a21725c220_0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5767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30A2B0F-C492-40C2-8622-81EEEE6DA9D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62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a2ad0e704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a2ad0e704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5742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fc7a31ac5d_0_1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gfc7a31ac5d_0_1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5441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c7a31ac5d_0_2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c7a31ac5d_0_2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1803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fc7a31ac5d_0_2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fc7a31ac5d_0_2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687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5915e92b21_0_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15915e92b21_0_1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722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76200" y="1385488"/>
            <a:ext cx="3693600" cy="16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263275" y="2978838"/>
            <a:ext cx="31191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ne Column 1">
  <p:cSld name="CUSTOM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5985575" y="1633963"/>
            <a:ext cx="2484300" cy="84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1"/>
          </p:nvPr>
        </p:nvSpPr>
        <p:spPr>
          <a:xfrm>
            <a:off x="5971000" y="2591222"/>
            <a:ext cx="2513400" cy="9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ne Column 2">
  <p:cSld name="CUSTOM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673375" y="1627063"/>
            <a:ext cx="2484300" cy="84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ubTitle" idx="1"/>
          </p:nvPr>
        </p:nvSpPr>
        <p:spPr>
          <a:xfrm>
            <a:off x="658800" y="2584322"/>
            <a:ext cx="2513400" cy="9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obj">
  <p:cSld name="OBJECT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sldNum" idx="12"/>
          </p:nvPr>
        </p:nvSpPr>
        <p:spPr>
          <a:xfrm>
            <a:off x="4377662" y="4784076"/>
            <a:ext cx="384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8890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8890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8890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8890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8890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8890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8890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8890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8890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">
  <p:cSld name="TITLE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7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title"/>
          </p:nvPr>
        </p:nvSpPr>
        <p:spPr>
          <a:xfrm>
            <a:off x="1891175" y="789800"/>
            <a:ext cx="6921000" cy="10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891175" y="2333100"/>
            <a:ext cx="5738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Exo 2"/>
              <a:buChar char="▬"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ubTitle" idx="2"/>
          </p:nvPr>
        </p:nvSpPr>
        <p:spPr>
          <a:xfrm>
            <a:off x="1891175" y="1829178"/>
            <a:ext cx="40452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xo 2"/>
              <a:buNone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subTitle" idx="3"/>
          </p:nvPr>
        </p:nvSpPr>
        <p:spPr>
          <a:xfrm>
            <a:off x="317800" y="4875"/>
            <a:ext cx="26733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ubTitle" idx="4"/>
          </p:nvPr>
        </p:nvSpPr>
        <p:spPr>
          <a:xfrm>
            <a:off x="3203175" y="4725"/>
            <a:ext cx="27837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 sz="120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4">
  <p:cSld name="TITLE_AND_BODY_4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2955900" y="275575"/>
            <a:ext cx="5738100" cy="1002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2955900" y="1919075"/>
            <a:ext cx="5738100" cy="27102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marL="457200" lvl="0" indent="-3429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Exo 2"/>
              <a:buChar char="▬"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marL="914400" lvl="1" indent="-317500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4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4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rtl="0">
              <a:buNone/>
              <a:defRPr sz="1000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ubTitle" idx="3"/>
          </p:nvPr>
        </p:nvSpPr>
        <p:spPr>
          <a:xfrm>
            <a:off x="2955900" y="1314953"/>
            <a:ext cx="4045200" cy="60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xo 2"/>
              <a:buNone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ubTitle" idx="4"/>
          </p:nvPr>
        </p:nvSpPr>
        <p:spPr>
          <a:xfrm>
            <a:off x="317800" y="165550"/>
            <a:ext cx="1463700" cy="662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ubTitle" idx="5"/>
          </p:nvPr>
        </p:nvSpPr>
        <p:spPr>
          <a:xfrm>
            <a:off x="317800" y="851298"/>
            <a:ext cx="1463700" cy="53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 Light"/>
              <a:buNone/>
              <a:defRPr sz="1200">
                <a:solidFill>
                  <a:schemeClr val="lt1"/>
                </a:solidFill>
                <a:latin typeface="Exo 2 Light"/>
                <a:ea typeface="Exo 2 Light"/>
                <a:cs typeface="Exo 2 Light"/>
                <a:sym typeface="Exo 2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1891175" y="789800"/>
            <a:ext cx="6921000" cy="10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>
            <a:off x="1891175" y="2333100"/>
            <a:ext cx="5738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Exo 2"/>
              <a:buChar char="▬"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ubTitle" idx="2"/>
          </p:nvPr>
        </p:nvSpPr>
        <p:spPr>
          <a:xfrm>
            <a:off x="1891175" y="1829178"/>
            <a:ext cx="40452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xo 2"/>
              <a:buNone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subTitle" idx="3"/>
          </p:nvPr>
        </p:nvSpPr>
        <p:spPr>
          <a:xfrm>
            <a:off x="317800" y="4875"/>
            <a:ext cx="26733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ubTitle" idx="4"/>
          </p:nvPr>
        </p:nvSpPr>
        <p:spPr>
          <a:xfrm>
            <a:off x="3203175" y="4725"/>
            <a:ext cx="27837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 sz="120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OBJECT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>
            <a:spLocks noGrp="1"/>
          </p:cNvSpPr>
          <p:nvPr>
            <p:ph type="title"/>
          </p:nvPr>
        </p:nvSpPr>
        <p:spPr>
          <a:xfrm>
            <a:off x="508000" y="457200"/>
            <a:ext cx="6447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Trebuchet MS"/>
              <a:buNone/>
              <a:defRPr sz="27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508000" y="1620442"/>
            <a:ext cx="6447600" cy="29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dt" idx="10"/>
          </p:nvPr>
        </p:nvSpPr>
        <p:spPr>
          <a:xfrm>
            <a:off x="5403850" y="4531022"/>
            <a:ext cx="684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ftr" idx="11"/>
          </p:nvPr>
        </p:nvSpPr>
        <p:spPr>
          <a:xfrm>
            <a:off x="508001" y="4531022"/>
            <a:ext cx="4723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6442997" y="4531022"/>
            <a:ext cx="512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/>
            </a:lvl1pPr>
            <a:lvl2pPr marL="0" lvl="1" indent="0" algn="r" rtl="0">
              <a:spcBef>
                <a:spcPts val="0"/>
              </a:spcBef>
              <a:buNone/>
              <a:defRPr sz="1100"/>
            </a:lvl2pPr>
            <a:lvl3pPr marL="0" lvl="2" indent="0" algn="r" rtl="0">
              <a:spcBef>
                <a:spcPts val="0"/>
              </a:spcBef>
              <a:buNone/>
              <a:defRPr sz="1100"/>
            </a:lvl3pPr>
            <a:lvl4pPr marL="0" lvl="3" indent="0" algn="r" rtl="0">
              <a:spcBef>
                <a:spcPts val="0"/>
              </a:spcBef>
              <a:buNone/>
              <a:defRPr sz="1100"/>
            </a:lvl4pPr>
            <a:lvl5pPr marL="0" lvl="4" indent="0" algn="r" rtl="0">
              <a:spcBef>
                <a:spcPts val="0"/>
              </a:spcBef>
              <a:buNone/>
              <a:defRPr sz="1100"/>
            </a:lvl5pPr>
            <a:lvl6pPr marL="0" lvl="5" indent="0" algn="r" rtl="0">
              <a:spcBef>
                <a:spcPts val="0"/>
              </a:spcBef>
              <a:buNone/>
              <a:defRPr sz="1100"/>
            </a:lvl6pPr>
            <a:lvl7pPr marL="0" lvl="6" indent="0" algn="r" rtl="0">
              <a:spcBef>
                <a:spcPts val="0"/>
              </a:spcBef>
              <a:buNone/>
              <a:defRPr sz="1100"/>
            </a:lvl7pPr>
            <a:lvl8pPr marL="0" lvl="7" indent="0" algn="r" rtl="0">
              <a:spcBef>
                <a:spcPts val="0"/>
              </a:spcBef>
              <a:buNone/>
              <a:defRPr sz="1100"/>
            </a:lvl8pPr>
            <a:lvl9pPr marL="0" lvl="8" indent="0" algn="r" rtl="0">
              <a:spcBef>
                <a:spcPts val="0"/>
              </a:spcBef>
              <a:buNone/>
              <a:defRPr sz="11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582574" y="264033"/>
            <a:ext cx="79788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 b="1" i="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sldNum" idx="12"/>
          </p:nvPr>
        </p:nvSpPr>
        <p:spPr>
          <a:xfrm>
            <a:off x="8870315" y="4923621"/>
            <a:ext cx="2184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lvl="0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38100" lvl="1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38100" lvl="2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38100" lvl="3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38100" lvl="4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38100" lvl="5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8100" lvl="6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8100" lvl="7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100" lvl="8" indent="0" rtl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 1">
  <p:cSld name="TITLE_ONLY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2"/>
          <p:cNvSpPr txBox="1">
            <a:spLocks noGrp="1"/>
          </p:cNvSpPr>
          <p:nvPr>
            <p:ph type="title"/>
          </p:nvPr>
        </p:nvSpPr>
        <p:spPr>
          <a:xfrm>
            <a:off x="622800" y="308984"/>
            <a:ext cx="7898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 2">
  <p:cSld name="TITLE_ONLY_3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1" name="Google Shape;101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/>
            </a:lvl1pPr>
            <a:lvl2pPr marL="0" lvl="1" indent="0" algn="r" rtl="0">
              <a:spcBef>
                <a:spcPts val="0"/>
              </a:spcBef>
              <a:buNone/>
              <a:defRPr sz="1100"/>
            </a:lvl2pPr>
            <a:lvl3pPr marL="0" lvl="2" indent="0" algn="r" rtl="0">
              <a:spcBef>
                <a:spcPts val="0"/>
              </a:spcBef>
              <a:buNone/>
              <a:defRPr sz="1100"/>
            </a:lvl3pPr>
            <a:lvl4pPr marL="0" lvl="3" indent="0" algn="r" rtl="0">
              <a:spcBef>
                <a:spcPts val="0"/>
              </a:spcBef>
              <a:buNone/>
              <a:defRPr sz="1100"/>
            </a:lvl4pPr>
            <a:lvl5pPr marL="0" lvl="4" indent="0" algn="r" rtl="0">
              <a:spcBef>
                <a:spcPts val="0"/>
              </a:spcBef>
              <a:buNone/>
              <a:defRPr sz="1100"/>
            </a:lvl5pPr>
            <a:lvl6pPr marL="0" lvl="5" indent="0" algn="r" rtl="0">
              <a:spcBef>
                <a:spcPts val="0"/>
              </a:spcBef>
              <a:buNone/>
              <a:defRPr sz="1100"/>
            </a:lvl6pPr>
            <a:lvl7pPr marL="0" lvl="6" indent="0" algn="r" rtl="0">
              <a:spcBef>
                <a:spcPts val="0"/>
              </a:spcBef>
              <a:buNone/>
              <a:defRPr sz="1100"/>
            </a:lvl7pPr>
            <a:lvl8pPr marL="0" lvl="7" indent="0" algn="r" rtl="0">
              <a:spcBef>
                <a:spcPts val="0"/>
              </a:spcBef>
              <a:buNone/>
              <a:defRPr sz="1100"/>
            </a:lvl8pPr>
            <a:lvl9pPr marL="0" lvl="8" indent="0" algn="r" rtl="0">
              <a:spcBef>
                <a:spcPts val="0"/>
              </a:spcBef>
              <a:buNone/>
              <a:defRPr sz="11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 1 2 1">
  <p:cSld name="Только заголовок 1 2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4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6766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 и описание 1 2">
  <p:cSld name="Заголовок раздела и описание 1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46823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3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238" name="Google Shape;238;p33"/>
          <p:cNvSpPr txBox="1">
            <a:spLocks noGrp="1"/>
          </p:cNvSpPr>
          <p:nvPr>
            <p:ph type="title"/>
          </p:nvPr>
        </p:nvSpPr>
        <p:spPr>
          <a:xfrm>
            <a:off x="1891175" y="789800"/>
            <a:ext cx="6921000" cy="10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9pPr>
          </a:lstStyle>
          <a:p>
            <a:endParaRPr/>
          </a:p>
        </p:txBody>
      </p:sp>
      <p:sp>
        <p:nvSpPr>
          <p:cNvPr id="239" name="Google Shape;239;p33"/>
          <p:cNvSpPr txBox="1">
            <a:spLocks noGrp="1"/>
          </p:cNvSpPr>
          <p:nvPr>
            <p:ph type="body" idx="1"/>
          </p:nvPr>
        </p:nvSpPr>
        <p:spPr>
          <a:xfrm>
            <a:off x="1891175" y="2333100"/>
            <a:ext cx="5738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Exo 2"/>
              <a:buChar char="▬"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subTitle" idx="2"/>
          </p:nvPr>
        </p:nvSpPr>
        <p:spPr>
          <a:xfrm>
            <a:off x="1891175" y="1829178"/>
            <a:ext cx="40452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xo 2"/>
              <a:buNone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241" name="Google Shape;241;p33"/>
          <p:cNvSpPr txBox="1">
            <a:spLocks noGrp="1"/>
          </p:cNvSpPr>
          <p:nvPr>
            <p:ph type="subTitle" idx="3"/>
          </p:nvPr>
        </p:nvSpPr>
        <p:spPr>
          <a:xfrm>
            <a:off x="317800" y="4875"/>
            <a:ext cx="26733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242" name="Google Shape;242;p33"/>
          <p:cNvSpPr txBox="1">
            <a:spLocks noGrp="1"/>
          </p:cNvSpPr>
          <p:nvPr>
            <p:ph type="subTitle" idx="4"/>
          </p:nvPr>
        </p:nvSpPr>
        <p:spPr>
          <a:xfrm>
            <a:off x="3203175" y="4725"/>
            <a:ext cx="27837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 sz="120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9986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>
            <a:spLocks noGrp="1"/>
          </p:cNvSpPr>
          <p:nvPr>
            <p:ph type="ctrTitle"/>
          </p:nvPr>
        </p:nvSpPr>
        <p:spPr>
          <a:xfrm>
            <a:off x="4772100" y="1591625"/>
            <a:ext cx="3914700" cy="163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Font typeface="Rubik"/>
              <a:buNone/>
              <a:defRPr sz="50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subTitle" idx="1"/>
          </p:nvPr>
        </p:nvSpPr>
        <p:spPr>
          <a:xfrm>
            <a:off x="4772100" y="3222175"/>
            <a:ext cx="3914700" cy="4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ubik"/>
              <a:buNone/>
              <a:defRPr sz="1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7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4">
  <p:cSld name="TITLE_AND_BODY_4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6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0" name="Google Shape;150;p36"/>
          <p:cNvSpPr txBox="1">
            <a:spLocks noGrp="1"/>
          </p:cNvSpPr>
          <p:nvPr>
            <p:ph type="title"/>
          </p:nvPr>
        </p:nvSpPr>
        <p:spPr>
          <a:xfrm>
            <a:off x="2955900" y="275575"/>
            <a:ext cx="5738100" cy="10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9pPr>
          </a:lstStyle>
          <a:p>
            <a:endParaRPr/>
          </a:p>
        </p:txBody>
      </p:sp>
      <p:sp>
        <p:nvSpPr>
          <p:cNvPr id="151" name="Google Shape;151;p36"/>
          <p:cNvSpPr txBox="1">
            <a:spLocks noGrp="1"/>
          </p:cNvSpPr>
          <p:nvPr>
            <p:ph type="body" idx="1"/>
          </p:nvPr>
        </p:nvSpPr>
        <p:spPr>
          <a:xfrm>
            <a:off x="2955900" y="1919075"/>
            <a:ext cx="5738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L="4572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Exo 2"/>
              <a:buChar char="▬"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2" name="Google Shape;152;p36"/>
          <p:cNvSpPr txBox="1">
            <a:spLocks noGrp="1"/>
          </p:cNvSpPr>
          <p:nvPr>
            <p:ph type="sldNum" idx="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3" name="Google Shape;153;p36"/>
          <p:cNvSpPr txBox="1">
            <a:spLocks noGrp="1"/>
          </p:cNvSpPr>
          <p:nvPr>
            <p:ph type="subTitle" idx="3"/>
          </p:nvPr>
        </p:nvSpPr>
        <p:spPr>
          <a:xfrm>
            <a:off x="2955900" y="1314953"/>
            <a:ext cx="40452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xo 2"/>
              <a:buNone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154" name="Google Shape;154;p36"/>
          <p:cNvSpPr txBox="1">
            <a:spLocks noGrp="1"/>
          </p:cNvSpPr>
          <p:nvPr>
            <p:ph type="subTitle" idx="4"/>
          </p:nvPr>
        </p:nvSpPr>
        <p:spPr>
          <a:xfrm>
            <a:off x="317800" y="165550"/>
            <a:ext cx="14637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155" name="Google Shape;155;p36"/>
          <p:cNvSpPr txBox="1">
            <a:spLocks noGrp="1"/>
          </p:cNvSpPr>
          <p:nvPr>
            <p:ph type="subTitle" idx="5"/>
          </p:nvPr>
        </p:nvSpPr>
        <p:spPr>
          <a:xfrm>
            <a:off x="317800" y="851298"/>
            <a:ext cx="1463700" cy="5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 Light"/>
              <a:buNone/>
              <a:defRPr sz="1200">
                <a:solidFill>
                  <a:schemeClr val="lt1"/>
                </a:solidFill>
                <a:latin typeface="Exo 2 Light"/>
                <a:ea typeface="Exo 2 Light"/>
                <a:cs typeface="Exo 2 Light"/>
                <a:sym typeface="Exo 2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 1">
  <p:cSld name="TITLE_ONLY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7"/>
          <p:cNvSpPr txBox="1">
            <a:spLocks noGrp="1"/>
          </p:cNvSpPr>
          <p:nvPr>
            <p:ph type="title"/>
          </p:nvPr>
        </p:nvSpPr>
        <p:spPr>
          <a:xfrm>
            <a:off x="2259825" y="294443"/>
            <a:ext cx="4624200" cy="48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8"/>
          <p:cNvSpPr txBox="1">
            <a:spLocks noGrp="1"/>
          </p:cNvSpPr>
          <p:nvPr>
            <p:ph type="title"/>
          </p:nvPr>
        </p:nvSpPr>
        <p:spPr>
          <a:xfrm>
            <a:off x="559008" y="932813"/>
            <a:ext cx="8025900" cy="1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2700" b="1" i="0">
                <a:solidFill>
                  <a:srgbClr val="00A38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8"/>
          <p:cNvSpPr txBox="1">
            <a:spLocks noGrp="1"/>
          </p:cNvSpPr>
          <p:nvPr>
            <p:ph type="body" idx="1"/>
          </p:nvPr>
        </p:nvSpPr>
        <p:spPr>
          <a:xfrm>
            <a:off x="498356" y="2378008"/>
            <a:ext cx="8147400" cy="19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500" b="0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OBJECT_1"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9"/>
          <p:cNvSpPr txBox="1">
            <a:spLocks noGrp="1"/>
          </p:cNvSpPr>
          <p:nvPr>
            <p:ph type="sldNum" idx="12"/>
          </p:nvPr>
        </p:nvSpPr>
        <p:spPr>
          <a:xfrm>
            <a:off x="4377662" y="4784076"/>
            <a:ext cx="384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8890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8890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8890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8890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8890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8890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8890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8890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8890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448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0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40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40"/>
          <p:cNvSpPr txBox="1">
            <a:spLocks noGrp="1"/>
          </p:cNvSpPr>
          <p:nvPr>
            <p:ph type="title"/>
          </p:nvPr>
        </p:nvSpPr>
        <p:spPr>
          <a:xfrm>
            <a:off x="1891175" y="789800"/>
            <a:ext cx="6921000" cy="10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9pPr>
          </a:lstStyle>
          <a:p>
            <a:endParaRPr/>
          </a:p>
        </p:txBody>
      </p:sp>
      <p:sp>
        <p:nvSpPr>
          <p:cNvPr id="172" name="Google Shape;172;p40"/>
          <p:cNvSpPr txBox="1">
            <a:spLocks noGrp="1"/>
          </p:cNvSpPr>
          <p:nvPr>
            <p:ph type="body" idx="1"/>
          </p:nvPr>
        </p:nvSpPr>
        <p:spPr>
          <a:xfrm>
            <a:off x="1891175" y="2333100"/>
            <a:ext cx="5738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Exo 2"/>
              <a:buChar char="▬"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73" name="Google Shape;173;p40"/>
          <p:cNvSpPr txBox="1">
            <a:spLocks noGrp="1"/>
          </p:cNvSpPr>
          <p:nvPr>
            <p:ph type="subTitle" idx="2"/>
          </p:nvPr>
        </p:nvSpPr>
        <p:spPr>
          <a:xfrm>
            <a:off x="1891175" y="1829178"/>
            <a:ext cx="40452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xo 2"/>
              <a:buNone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174" name="Google Shape;174;p40"/>
          <p:cNvSpPr txBox="1">
            <a:spLocks noGrp="1"/>
          </p:cNvSpPr>
          <p:nvPr>
            <p:ph type="subTitle" idx="3"/>
          </p:nvPr>
        </p:nvSpPr>
        <p:spPr>
          <a:xfrm>
            <a:off x="317800" y="4875"/>
            <a:ext cx="26733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175" name="Google Shape;175;p40"/>
          <p:cNvSpPr txBox="1">
            <a:spLocks noGrp="1"/>
          </p:cNvSpPr>
          <p:nvPr>
            <p:ph type="subTitle" idx="4"/>
          </p:nvPr>
        </p:nvSpPr>
        <p:spPr>
          <a:xfrm>
            <a:off x="3203175" y="4725"/>
            <a:ext cx="27837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 sz="120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1">
  <p:cSld name="TITLE_AND_BODY_1_1_2_1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1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4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6" name="Google Shape;196;p44"/>
          <p:cNvSpPr txBox="1">
            <a:spLocks noGrp="1"/>
          </p:cNvSpPr>
          <p:nvPr>
            <p:ph type="title"/>
          </p:nvPr>
        </p:nvSpPr>
        <p:spPr>
          <a:xfrm>
            <a:off x="654125" y="510125"/>
            <a:ext cx="5738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9pPr>
          </a:lstStyle>
          <a:p>
            <a:endParaRPr/>
          </a:p>
        </p:txBody>
      </p:sp>
      <p:sp>
        <p:nvSpPr>
          <p:cNvPr id="197" name="Google Shape;197;p44"/>
          <p:cNvSpPr txBox="1">
            <a:spLocks noGrp="1"/>
          </p:cNvSpPr>
          <p:nvPr>
            <p:ph type="subTitle" idx="1"/>
          </p:nvPr>
        </p:nvSpPr>
        <p:spPr>
          <a:xfrm>
            <a:off x="654125" y="1362247"/>
            <a:ext cx="56205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xo 2"/>
              <a:buNone/>
              <a:defRPr sz="18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Exo 2"/>
              <a:buNone/>
              <a:defRPr sz="21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Exo 2"/>
              <a:buNone/>
              <a:defRPr sz="21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Exo 2"/>
              <a:buNone/>
              <a:defRPr sz="21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Exo 2"/>
              <a:buNone/>
              <a:defRPr sz="21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Exo 2"/>
              <a:buNone/>
              <a:defRPr sz="21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Exo 2"/>
              <a:buNone/>
              <a:defRPr sz="21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Exo 2"/>
              <a:buNone/>
              <a:defRPr sz="21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Exo 2"/>
              <a:buNone/>
              <a:defRPr sz="2100">
                <a:solidFill>
                  <a:schemeClr val="lt1"/>
                </a:solidFill>
                <a:highlight>
                  <a:srgbClr val="008A6A"/>
                </a:highlight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198" name="Google Shape;198;p44"/>
          <p:cNvSpPr txBox="1">
            <a:spLocks noGrp="1"/>
          </p:cNvSpPr>
          <p:nvPr>
            <p:ph type="body" idx="2"/>
          </p:nvPr>
        </p:nvSpPr>
        <p:spPr>
          <a:xfrm>
            <a:off x="654125" y="1906600"/>
            <a:ext cx="5738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Exo 2"/>
              <a:buChar char="▬"/>
              <a:defRPr sz="180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▬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▬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071900" cy="8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575" tIns="83575" rIns="83575" bIns="835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7"/>
          <p:cNvSpPr txBox="1">
            <a:spLocks noGrp="1"/>
          </p:cNvSpPr>
          <p:nvPr>
            <p:ph type="ctrTitle"/>
          </p:nvPr>
        </p:nvSpPr>
        <p:spPr>
          <a:xfrm>
            <a:off x="4772100" y="1591625"/>
            <a:ext cx="3914700" cy="163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7" name="Google Shape;207;p47"/>
          <p:cNvSpPr txBox="1">
            <a:spLocks noGrp="1"/>
          </p:cNvSpPr>
          <p:nvPr>
            <p:ph type="subTitle" idx="1"/>
          </p:nvPr>
        </p:nvSpPr>
        <p:spPr>
          <a:xfrm>
            <a:off x="4772100" y="3222175"/>
            <a:ext cx="3914700" cy="4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8" name="Google Shape;208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1" name="Google Shape;211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49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5" name="Google Shape;215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0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9" name="Google Shape;219;p5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0" name="Google Shape;220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2259825" y="294443"/>
            <a:ext cx="4624200" cy="48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6" name="Google Shape;226;p5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7" name="Google Shape;227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30" name="Google Shape;230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5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4" name="Google Shape;234;p5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5" name="Google Shape;235;p5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6" name="Google Shape;236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39" name="Google Shape;239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2" name="Google Shape;242;p5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3" name="Google Shape;243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 1 2 1">
  <p:cSld name="TITLE_ONLY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8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58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1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61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2" name="Google Shape;272;p61"/>
          <p:cNvSpPr txBox="1">
            <a:spLocks noGrp="1"/>
          </p:cNvSpPr>
          <p:nvPr>
            <p:ph type="title"/>
          </p:nvPr>
        </p:nvSpPr>
        <p:spPr>
          <a:xfrm>
            <a:off x="1891175" y="789800"/>
            <a:ext cx="6921000" cy="10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rosto One"/>
              <a:buNone/>
              <a:defRPr sz="3200" b="1">
                <a:latin typeface="Prosto One"/>
                <a:ea typeface="Prosto One"/>
                <a:cs typeface="Prosto One"/>
                <a:sym typeface="Prosto One"/>
              </a:defRPr>
            </a:lvl9pPr>
          </a:lstStyle>
          <a:p>
            <a:endParaRPr/>
          </a:p>
        </p:txBody>
      </p:sp>
      <p:sp>
        <p:nvSpPr>
          <p:cNvPr id="273" name="Google Shape;273;p61"/>
          <p:cNvSpPr txBox="1">
            <a:spLocks noGrp="1"/>
          </p:cNvSpPr>
          <p:nvPr>
            <p:ph type="body" idx="1"/>
          </p:nvPr>
        </p:nvSpPr>
        <p:spPr>
          <a:xfrm>
            <a:off x="1891175" y="2333100"/>
            <a:ext cx="5738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Exo 2"/>
              <a:buChar char="▬"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▬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8A6A"/>
              </a:buClr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C57B"/>
              </a:buClr>
              <a:buSzPts val="12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74" name="Google Shape;274;p61"/>
          <p:cNvSpPr txBox="1">
            <a:spLocks noGrp="1"/>
          </p:cNvSpPr>
          <p:nvPr>
            <p:ph type="subTitle" idx="2"/>
          </p:nvPr>
        </p:nvSpPr>
        <p:spPr>
          <a:xfrm>
            <a:off x="1891175" y="1829178"/>
            <a:ext cx="40452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xo 2"/>
              <a:buNone/>
              <a:defRPr sz="1800"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xo 2"/>
              <a:buNone/>
              <a:defRPr sz="2100"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275" name="Google Shape;275;p61"/>
          <p:cNvSpPr txBox="1">
            <a:spLocks noGrp="1"/>
          </p:cNvSpPr>
          <p:nvPr>
            <p:ph type="subTitle" idx="3"/>
          </p:nvPr>
        </p:nvSpPr>
        <p:spPr>
          <a:xfrm>
            <a:off x="317800" y="4875"/>
            <a:ext cx="26733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276" name="Google Shape;276;p61"/>
          <p:cNvSpPr txBox="1">
            <a:spLocks noGrp="1"/>
          </p:cNvSpPr>
          <p:nvPr>
            <p:ph type="subTitle" idx="4"/>
          </p:nvPr>
        </p:nvSpPr>
        <p:spPr>
          <a:xfrm>
            <a:off x="3203175" y="4725"/>
            <a:ext cx="27837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Exo 2"/>
              <a:buNone/>
              <a:defRPr sz="120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"/>
              <a:buNone/>
              <a:defRPr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6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0" name="Google Shape;280;p6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81" name="Google Shape;281;p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82" name="Google Shape;282;p6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710" r:id="rId23"/>
    <p:sldLayoutId id="2147483711" r:id="rId24"/>
    <p:sldLayoutId id="2147483712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EA4335"/>
          </p15:clr>
        </p15:guide>
        <p15:guide id="2" pos="5472">
          <p15:clr>
            <a:srgbClr val="EA4335"/>
          </p15:clr>
        </p15:guide>
        <p15:guide id="3" orient="horz" pos="2981">
          <p15:clr>
            <a:srgbClr val="EA4335"/>
          </p15:clr>
        </p15:guide>
        <p15:guide id="4" orient="horz" pos="259">
          <p15:clr>
            <a:srgbClr val="EA4335"/>
          </p15:clr>
        </p15:guide>
        <p15:guide id="5" orient="horz" pos="835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9" r:id="rId18"/>
    <p:sldLayoutId id="2147483690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46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4" name="Google Shape;204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5" r:id="rId13"/>
    <p:sldLayoutId id="2147483706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9.png"/><Relationship Id="rId4" Type="http://schemas.openxmlformats.org/officeDocument/2006/relationships/image" Target="../media/image4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aklass.ru/?utm_source=region-partner&amp;utm_medium=partner&amp;utm_campaign=primori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hyperlink" Target="http://publication.pravo.gov.ru/Document/View/0001202107050027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://publication.pravo.gov.ru/Document/View/0001202107050028" TargetMode="External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75.png"/><Relationship Id="rId4" Type="http://schemas.openxmlformats.org/officeDocument/2006/relationships/hyperlink" Target="mailto:davletshina@yaklass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4938" y="1385863"/>
            <a:ext cx="2468880" cy="493776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63"/>
          <p:cNvSpPr txBox="1">
            <a:spLocks noGrp="1"/>
          </p:cNvSpPr>
          <p:nvPr>
            <p:ph type="subTitle" idx="1"/>
          </p:nvPr>
        </p:nvSpPr>
        <p:spPr>
          <a:xfrm>
            <a:off x="3344700" y="4349975"/>
            <a:ext cx="5690400" cy="4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 smtClean="0">
                <a:latin typeface="Rubik"/>
                <a:ea typeface="Rubik"/>
                <a:cs typeface="Rubik"/>
                <a:sym typeface="Rubik"/>
              </a:rPr>
              <a:t>Давлетшина </a:t>
            </a:r>
            <a:r>
              <a:rPr lang="ru-RU" sz="1200" dirty="0" err="1" smtClean="0">
                <a:latin typeface="Rubik"/>
                <a:ea typeface="Rubik"/>
                <a:cs typeface="Rubik"/>
                <a:sym typeface="Rubik"/>
              </a:rPr>
              <a:t>Айгуль</a:t>
            </a:r>
            <a:r>
              <a:rPr lang="ru-RU" sz="1200">
                <a:latin typeface="Rubik"/>
                <a:ea typeface="Rubik"/>
                <a:cs typeface="Rubik"/>
                <a:sym typeface="Rubik"/>
              </a:rPr>
              <a:t>,</a:t>
            </a:r>
            <a:r>
              <a:rPr lang="ru-RU" sz="1200" smtClean="0">
                <a:latin typeface="Rubik"/>
                <a:ea typeface="Rubik"/>
                <a:cs typeface="Rubik"/>
                <a:sym typeface="Rubik"/>
              </a:rPr>
              <a:t> </a:t>
            </a:r>
            <a:endParaRPr sz="1200" dirty="0"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latin typeface="Rubik"/>
                <a:ea typeface="Rubik"/>
                <a:cs typeface="Rubik"/>
                <a:sym typeface="Rubik"/>
              </a:rPr>
              <a:t>региональный представитель ЭОР «ЯКласс»  в </a:t>
            </a:r>
            <a:r>
              <a:rPr lang="ru-RU" sz="1200" dirty="0" smtClean="0">
                <a:latin typeface="Rubik"/>
                <a:ea typeface="Rubik"/>
                <a:cs typeface="Rubik"/>
                <a:sym typeface="Rubik"/>
              </a:rPr>
              <a:t>Республике Татарстан</a:t>
            </a:r>
            <a:endParaRPr sz="1200" dirty="0"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289" name="Google Shape;289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975" y="2336405"/>
            <a:ext cx="3152502" cy="2807093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63"/>
          <p:cNvSpPr/>
          <p:nvPr/>
        </p:nvSpPr>
        <p:spPr>
          <a:xfrm>
            <a:off x="1538171" y="3055826"/>
            <a:ext cx="10990" cy="16135"/>
          </a:xfrm>
          <a:custGeom>
            <a:avLst/>
            <a:gdLst/>
            <a:ahLst/>
            <a:cxnLst/>
            <a:rect l="l" t="t" r="r" b="b"/>
            <a:pathLst>
              <a:path w="94" h="138" extrusionOk="0">
                <a:moveTo>
                  <a:pt x="17" y="1"/>
                </a:moveTo>
                <a:cubicBezTo>
                  <a:pt x="11" y="1"/>
                  <a:pt x="6" y="2"/>
                  <a:pt x="0" y="6"/>
                </a:cubicBezTo>
                <a:cubicBezTo>
                  <a:pt x="0" y="23"/>
                  <a:pt x="18" y="138"/>
                  <a:pt x="48" y="138"/>
                </a:cubicBezTo>
                <a:cubicBezTo>
                  <a:pt x="55" y="138"/>
                  <a:pt x="62" y="132"/>
                  <a:pt x="70" y="118"/>
                </a:cubicBezTo>
                <a:cubicBezTo>
                  <a:pt x="93" y="76"/>
                  <a:pt x="55" y="1"/>
                  <a:pt x="17" y="1"/>
                </a:cubicBezTo>
                <a:close/>
              </a:path>
            </a:pathLst>
          </a:custGeom>
          <a:solidFill>
            <a:srgbClr val="488C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63"/>
          <p:cNvSpPr/>
          <p:nvPr/>
        </p:nvSpPr>
        <p:spPr>
          <a:xfrm>
            <a:off x="1503797" y="2958316"/>
            <a:ext cx="12510" cy="29463"/>
          </a:xfrm>
          <a:custGeom>
            <a:avLst/>
            <a:gdLst/>
            <a:ahLst/>
            <a:cxnLst/>
            <a:rect l="l" t="t" r="r" b="b"/>
            <a:pathLst>
              <a:path w="107" h="252" extrusionOk="0">
                <a:moveTo>
                  <a:pt x="52" y="0"/>
                </a:moveTo>
                <a:cubicBezTo>
                  <a:pt x="40" y="0"/>
                  <a:pt x="32" y="24"/>
                  <a:pt x="42" y="78"/>
                </a:cubicBezTo>
                <a:cubicBezTo>
                  <a:pt x="42" y="121"/>
                  <a:pt x="0" y="252"/>
                  <a:pt x="42" y="252"/>
                </a:cubicBezTo>
                <a:cubicBezTo>
                  <a:pt x="48" y="252"/>
                  <a:pt x="55" y="249"/>
                  <a:pt x="64" y="244"/>
                </a:cubicBezTo>
                <a:cubicBezTo>
                  <a:pt x="80" y="180"/>
                  <a:pt x="107" y="159"/>
                  <a:pt x="96" y="84"/>
                </a:cubicBezTo>
                <a:cubicBezTo>
                  <a:pt x="87" y="32"/>
                  <a:pt x="66" y="0"/>
                  <a:pt x="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63"/>
          <p:cNvSpPr/>
          <p:nvPr/>
        </p:nvSpPr>
        <p:spPr>
          <a:xfrm>
            <a:off x="951021" y="173075"/>
            <a:ext cx="760834" cy="2250903"/>
          </a:xfrm>
          <a:custGeom>
            <a:avLst/>
            <a:gdLst/>
            <a:ahLst/>
            <a:cxnLst/>
            <a:rect l="l" t="t" r="r" b="b"/>
            <a:pathLst>
              <a:path w="8382" h="25519" extrusionOk="0">
                <a:moveTo>
                  <a:pt x="3657" y="1"/>
                </a:moveTo>
                <a:cubicBezTo>
                  <a:pt x="3341" y="1"/>
                  <a:pt x="3030" y="76"/>
                  <a:pt x="2751" y="210"/>
                </a:cubicBezTo>
                <a:cubicBezTo>
                  <a:pt x="2467" y="339"/>
                  <a:pt x="2215" y="521"/>
                  <a:pt x="1984" y="730"/>
                </a:cubicBezTo>
                <a:cubicBezTo>
                  <a:pt x="1534" y="1143"/>
                  <a:pt x="1175" y="1647"/>
                  <a:pt x="869" y="2173"/>
                </a:cubicBezTo>
                <a:cubicBezTo>
                  <a:pt x="633" y="2580"/>
                  <a:pt x="429" y="3009"/>
                  <a:pt x="247" y="3443"/>
                </a:cubicBezTo>
                <a:cubicBezTo>
                  <a:pt x="301" y="3427"/>
                  <a:pt x="354" y="3406"/>
                  <a:pt x="408" y="3390"/>
                </a:cubicBezTo>
                <a:cubicBezTo>
                  <a:pt x="579" y="2998"/>
                  <a:pt x="772" y="2612"/>
                  <a:pt x="987" y="2242"/>
                </a:cubicBezTo>
                <a:cubicBezTo>
                  <a:pt x="1293" y="1727"/>
                  <a:pt x="1646" y="1240"/>
                  <a:pt x="2086" y="843"/>
                </a:cubicBezTo>
                <a:cubicBezTo>
                  <a:pt x="2306" y="644"/>
                  <a:pt x="2553" y="473"/>
                  <a:pt x="2815" y="355"/>
                </a:cubicBezTo>
                <a:cubicBezTo>
                  <a:pt x="3069" y="236"/>
                  <a:pt x="3347" y="167"/>
                  <a:pt x="3626" y="167"/>
                </a:cubicBezTo>
                <a:cubicBezTo>
                  <a:pt x="3636" y="167"/>
                  <a:pt x="3647" y="167"/>
                  <a:pt x="3657" y="167"/>
                </a:cubicBezTo>
                <a:cubicBezTo>
                  <a:pt x="3947" y="173"/>
                  <a:pt x="4231" y="248"/>
                  <a:pt x="4494" y="376"/>
                </a:cubicBezTo>
                <a:cubicBezTo>
                  <a:pt x="4751" y="505"/>
                  <a:pt x="4992" y="682"/>
                  <a:pt x="5207" y="880"/>
                </a:cubicBezTo>
                <a:cubicBezTo>
                  <a:pt x="5636" y="1288"/>
                  <a:pt x="5979" y="1786"/>
                  <a:pt x="6268" y="2312"/>
                </a:cubicBezTo>
                <a:cubicBezTo>
                  <a:pt x="6558" y="2832"/>
                  <a:pt x="6799" y="3384"/>
                  <a:pt x="7003" y="3947"/>
                </a:cubicBezTo>
                <a:cubicBezTo>
                  <a:pt x="7207" y="4516"/>
                  <a:pt x="7378" y="5089"/>
                  <a:pt x="7529" y="5674"/>
                </a:cubicBezTo>
                <a:cubicBezTo>
                  <a:pt x="7818" y="6837"/>
                  <a:pt x="8011" y="8028"/>
                  <a:pt x="8134" y="9229"/>
                </a:cubicBezTo>
                <a:cubicBezTo>
                  <a:pt x="8258" y="10425"/>
                  <a:pt x="8306" y="11631"/>
                  <a:pt x="8295" y="12832"/>
                </a:cubicBezTo>
                <a:cubicBezTo>
                  <a:pt x="8274" y="14038"/>
                  <a:pt x="8193" y="15240"/>
                  <a:pt x="8043" y="16435"/>
                </a:cubicBezTo>
                <a:cubicBezTo>
                  <a:pt x="7888" y="17626"/>
                  <a:pt x="7668" y="18811"/>
                  <a:pt x="7346" y="19974"/>
                </a:cubicBezTo>
                <a:cubicBezTo>
                  <a:pt x="7185" y="20553"/>
                  <a:pt x="6998" y="21122"/>
                  <a:pt x="6778" y="21685"/>
                </a:cubicBezTo>
                <a:cubicBezTo>
                  <a:pt x="6558" y="22242"/>
                  <a:pt x="6306" y="22789"/>
                  <a:pt x="6006" y="23304"/>
                </a:cubicBezTo>
                <a:cubicBezTo>
                  <a:pt x="5700" y="23819"/>
                  <a:pt x="5346" y="24312"/>
                  <a:pt x="4907" y="24709"/>
                </a:cubicBezTo>
                <a:cubicBezTo>
                  <a:pt x="4687" y="24907"/>
                  <a:pt x="4440" y="25084"/>
                  <a:pt x="4172" y="25202"/>
                </a:cubicBezTo>
                <a:cubicBezTo>
                  <a:pt x="3919" y="25321"/>
                  <a:pt x="3640" y="25390"/>
                  <a:pt x="3356" y="25390"/>
                </a:cubicBezTo>
                <a:cubicBezTo>
                  <a:pt x="3346" y="25390"/>
                  <a:pt x="3335" y="25390"/>
                  <a:pt x="3325" y="25390"/>
                </a:cubicBezTo>
                <a:cubicBezTo>
                  <a:pt x="3035" y="25390"/>
                  <a:pt x="2746" y="25315"/>
                  <a:pt x="2483" y="25181"/>
                </a:cubicBezTo>
                <a:cubicBezTo>
                  <a:pt x="2220" y="25052"/>
                  <a:pt x="1979" y="24875"/>
                  <a:pt x="1764" y="24671"/>
                </a:cubicBezTo>
                <a:cubicBezTo>
                  <a:pt x="1335" y="24258"/>
                  <a:pt x="992" y="23760"/>
                  <a:pt x="703" y="23234"/>
                </a:cubicBezTo>
                <a:cubicBezTo>
                  <a:pt x="488" y="22843"/>
                  <a:pt x="301" y="22435"/>
                  <a:pt x="134" y="22022"/>
                </a:cubicBezTo>
                <a:cubicBezTo>
                  <a:pt x="91" y="22006"/>
                  <a:pt x="43" y="21990"/>
                  <a:pt x="0" y="21969"/>
                </a:cubicBezTo>
                <a:lnTo>
                  <a:pt x="0" y="21969"/>
                </a:lnTo>
                <a:cubicBezTo>
                  <a:pt x="177" y="22419"/>
                  <a:pt x="376" y="22864"/>
                  <a:pt x="606" y="23288"/>
                </a:cubicBezTo>
                <a:cubicBezTo>
                  <a:pt x="896" y="23819"/>
                  <a:pt x="1239" y="24328"/>
                  <a:pt x="1684" y="24757"/>
                </a:cubicBezTo>
                <a:cubicBezTo>
                  <a:pt x="1904" y="24966"/>
                  <a:pt x="2150" y="25154"/>
                  <a:pt x="2429" y="25293"/>
                </a:cubicBezTo>
                <a:cubicBezTo>
                  <a:pt x="2703" y="25427"/>
                  <a:pt x="3014" y="25513"/>
                  <a:pt x="3325" y="25518"/>
                </a:cubicBezTo>
                <a:cubicBezTo>
                  <a:pt x="3636" y="25518"/>
                  <a:pt x="3947" y="25443"/>
                  <a:pt x="4226" y="25315"/>
                </a:cubicBezTo>
                <a:cubicBezTo>
                  <a:pt x="4504" y="25186"/>
                  <a:pt x="4756" y="25004"/>
                  <a:pt x="4987" y="24800"/>
                </a:cubicBezTo>
                <a:cubicBezTo>
                  <a:pt x="5437" y="24387"/>
                  <a:pt x="5791" y="23883"/>
                  <a:pt x="6097" y="23363"/>
                </a:cubicBezTo>
                <a:cubicBezTo>
                  <a:pt x="6403" y="22837"/>
                  <a:pt x="6655" y="22285"/>
                  <a:pt x="6874" y="21722"/>
                </a:cubicBezTo>
                <a:cubicBezTo>
                  <a:pt x="7089" y="21154"/>
                  <a:pt x="7277" y="20580"/>
                  <a:pt x="7432" y="19996"/>
                </a:cubicBezTo>
                <a:cubicBezTo>
                  <a:pt x="7754" y="18832"/>
                  <a:pt x="7974" y="17642"/>
                  <a:pt x="8124" y="16446"/>
                </a:cubicBezTo>
                <a:cubicBezTo>
                  <a:pt x="8274" y="15245"/>
                  <a:pt x="8349" y="14038"/>
                  <a:pt x="8360" y="12832"/>
                </a:cubicBezTo>
                <a:cubicBezTo>
                  <a:pt x="8381" y="11626"/>
                  <a:pt x="8338" y="10419"/>
                  <a:pt x="8220" y="9218"/>
                </a:cubicBezTo>
                <a:cubicBezTo>
                  <a:pt x="8102" y="8017"/>
                  <a:pt x="7915" y="6821"/>
                  <a:pt x="7630" y="5647"/>
                </a:cubicBezTo>
                <a:cubicBezTo>
                  <a:pt x="7486" y="5063"/>
                  <a:pt x="7319" y="4478"/>
                  <a:pt x="7116" y="3910"/>
                </a:cubicBezTo>
                <a:cubicBezTo>
                  <a:pt x="6912" y="3336"/>
                  <a:pt x="6676" y="2778"/>
                  <a:pt x="6386" y="2242"/>
                </a:cubicBezTo>
                <a:cubicBezTo>
                  <a:pt x="6097" y="1711"/>
                  <a:pt x="5754" y="1202"/>
                  <a:pt x="5309" y="773"/>
                </a:cubicBezTo>
                <a:cubicBezTo>
                  <a:pt x="5089" y="559"/>
                  <a:pt x="4842" y="371"/>
                  <a:pt x="4563" y="231"/>
                </a:cubicBezTo>
                <a:cubicBezTo>
                  <a:pt x="4285" y="92"/>
                  <a:pt x="3974" y="6"/>
                  <a:pt x="3657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63"/>
          <p:cNvSpPr/>
          <p:nvPr/>
        </p:nvSpPr>
        <p:spPr>
          <a:xfrm>
            <a:off x="2" y="1087780"/>
            <a:ext cx="2534298" cy="484951"/>
          </a:xfrm>
          <a:custGeom>
            <a:avLst/>
            <a:gdLst/>
            <a:ahLst/>
            <a:cxnLst/>
            <a:rect l="l" t="t" r="r" b="b"/>
            <a:pathLst>
              <a:path w="27920" h="5498" extrusionOk="0">
                <a:moveTo>
                  <a:pt x="4402" y="1"/>
                </a:moveTo>
                <a:cubicBezTo>
                  <a:pt x="3946" y="92"/>
                  <a:pt x="3491" y="189"/>
                  <a:pt x="3040" y="307"/>
                </a:cubicBezTo>
                <a:cubicBezTo>
                  <a:pt x="2445" y="467"/>
                  <a:pt x="1855" y="650"/>
                  <a:pt x="1292" y="912"/>
                </a:cubicBezTo>
                <a:cubicBezTo>
                  <a:pt x="1008" y="1041"/>
                  <a:pt x="735" y="1191"/>
                  <a:pt x="488" y="1390"/>
                </a:cubicBezTo>
                <a:cubicBezTo>
                  <a:pt x="365" y="1492"/>
                  <a:pt x="252" y="1610"/>
                  <a:pt x="161" y="1744"/>
                </a:cubicBezTo>
                <a:cubicBezTo>
                  <a:pt x="113" y="1813"/>
                  <a:pt x="75" y="1888"/>
                  <a:pt x="48" y="1963"/>
                </a:cubicBezTo>
                <a:cubicBezTo>
                  <a:pt x="32" y="2006"/>
                  <a:pt x="21" y="2049"/>
                  <a:pt x="11" y="2087"/>
                </a:cubicBezTo>
                <a:cubicBezTo>
                  <a:pt x="5" y="2130"/>
                  <a:pt x="0" y="2178"/>
                  <a:pt x="0" y="2215"/>
                </a:cubicBezTo>
                <a:cubicBezTo>
                  <a:pt x="0" y="2392"/>
                  <a:pt x="59" y="2559"/>
                  <a:pt x="145" y="2693"/>
                </a:cubicBezTo>
                <a:cubicBezTo>
                  <a:pt x="236" y="2832"/>
                  <a:pt x="349" y="2950"/>
                  <a:pt x="467" y="3052"/>
                </a:cubicBezTo>
                <a:cubicBezTo>
                  <a:pt x="708" y="3261"/>
                  <a:pt x="981" y="3416"/>
                  <a:pt x="1255" y="3556"/>
                </a:cubicBezTo>
                <a:cubicBezTo>
                  <a:pt x="1812" y="3835"/>
                  <a:pt x="2397" y="4033"/>
                  <a:pt x="2987" y="4205"/>
                </a:cubicBezTo>
                <a:cubicBezTo>
                  <a:pt x="4172" y="4548"/>
                  <a:pt x="5378" y="4773"/>
                  <a:pt x="6595" y="4955"/>
                </a:cubicBezTo>
                <a:cubicBezTo>
                  <a:pt x="7807" y="5132"/>
                  <a:pt x="9030" y="5256"/>
                  <a:pt x="10252" y="5347"/>
                </a:cubicBezTo>
                <a:cubicBezTo>
                  <a:pt x="11475" y="5433"/>
                  <a:pt x="12703" y="5481"/>
                  <a:pt x="13925" y="5492"/>
                </a:cubicBezTo>
                <a:cubicBezTo>
                  <a:pt x="14226" y="5495"/>
                  <a:pt x="14527" y="5497"/>
                  <a:pt x="14827" y="5497"/>
                </a:cubicBezTo>
                <a:cubicBezTo>
                  <a:pt x="15754" y="5497"/>
                  <a:pt x="16680" y="5478"/>
                  <a:pt x="17603" y="5438"/>
                </a:cubicBezTo>
                <a:cubicBezTo>
                  <a:pt x="18831" y="5384"/>
                  <a:pt x="20054" y="5288"/>
                  <a:pt x="21271" y="5138"/>
                </a:cubicBezTo>
                <a:cubicBezTo>
                  <a:pt x="22488" y="4988"/>
                  <a:pt x="23705" y="4789"/>
                  <a:pt x="24896" y="4478"/>
                </a:cubicBezTo>
                <a:cubicBezTo>
                  <a:pt x="25485" y="4323"/>
                  <a:pt x="26075" y="4135"/>
                  <a:pt x="26638" y="3872"/>
                </a:cubicBezTo>
                <a:cubicBezTo>
                  <a:pt x="26917" y="3744"/>
                  <a:pt x="27191" y="3593"/>
                  <a:pt x="27437" y="3395"/>
                </a:cubicBezTo>
                <a:cubicBezTo>
                  <a:pt x="27555" y="3293"/>
                  <a:pt x="27668" y="3181"/>
                  <a:pt x="27759" y="3046"/>
                </a:cubicBezTo>
                <a:cubicBezTo>
                  <a:pt x="27850" y="2912"/>
                  <a:pt x="27914" y="2752"/>
                  <a:pt x="27914" y="2580"/>
                </a:cubicBezTo>
                <a:cubicBezTo>
                  <a:pt x="27920" y="2414"/>
                  <a:pt x="27861" y="2253"/>
                  <a:pt x="27775" y="2114"/>
                </a:cubicBezTo>
                <a:cubicBezTo>
                  <a:pt x="27684" y="1979"/>
                  <a:pt x="27577" y="1862"/>
                  <a:pt x="27459" y="1760"/>
                </a:cubicBezTo>
                <a:cubicBezTo>
                  <a:pt x="27217" y="1556"/>
                  <a:pt x="26949" y="1395"/>
                  <a:pt x="26670" y="1256"/>
                </a:cubicBezTo>
                <a:cubicBezTo>
                  <a:pt x="26118" y="982"/>
                  <a:pt x="25534" y="784"/>
                  <a:pt x="24944" y="607"/>
                </a:cubicBezTo>
                <a:cubicBezTo>
                  <a:pt x="24499" y="478"/>
                  <a:pt x="24048" y="366"/>
                  <a:pt x="23593" y="264"/>
                </a:cubicBezTo>
                <a:lnTo>
                  <a:pt x="23593" y="264"/>
                </a:lnTo>
                <a:cubicBezTo>
                  <a:pt x="23603" y="301"/>
                  <a:pt x="23609" y="339"/>
                  <a:pt x="23620" y="376"/>
                </a:cubicBezTo>
                <a:cubicBezTo>
                  <a:pt x="24054" y="473"/>
                  <a:pt x="24488" y="585"/>
                  <a:pt x="24912" y="714"/>
                </a:cubicBezTo>
                <a:cubicBezTo>
                  <a:pt x="25496" y="886"/>
                  <a:pt x="26075" y="1089"/>
                  <a:pt x="26617" y="1363"/>
                </a:cubicBezTo>
                <a:cubicBezTo>
                  <a:pt x="26890" y="1502"/>
                  <a:pt x="27153" y="1658"/>
                  <a:pt x="27378" y="1851"/>
                </a:cubicBezTo>
                <a:cubicBezTo>
                  <a:pt x="27491" y="1947"/>
                  <a:pt x="27593" y="2060"/>
                  <a:pt x="27668" y="2183"/>
                </a:cubicBezTo>
                <a:cubicBezTo>
                  <a:pt x="27743" y="2301"/>
                  <a:pt x="27791" y="2441"/>
                  <a:pt x="27791" y="2580"/>
                </a:cubicBezTo>
                <a:cubicBezTo>
                  <a:pt x="27791" y="2719"/>
                  <a:pt x="27738" y="2859"/>
                  <a:pt x="27657" y="2977"/>
                </a:cubicBezTo>
                <a:cubicBezTo>
                  <a:pt x="27577" y="3100"/>
                  <a:pt x="27475" y="3207"/>
                  <a:pt x="27357" y="3299"/>
                </a:cubicBezTo>
                <a:cubicBezTo>
                  <a:pt x="27126" y="3492"/>
                  <a:pt x="26864" y="3636"/>
                  <a:pt x="26590" y="3770"/>
                </a:cubicBezTo>
                <a:cubicBezTo>
                  <a:pt x="26038" y="4028"/>
                  <a:pt x="25453" y="4215"/>
                  <a:pt x="24863" y="4371"/>
                </a:cubicBezTo>
                <a:cubicBezTo>
                  <a:pt x="23684" y="4687"/>
                  <a:pt x="22472" y="4891"/>
                  <a:pt x="21260" y="5041"/>
                </a:cubicBezTo>
                <a:cubicBezTo>
                  <a:pt x="20043" y="5197"/>
                  <a:pt x="18826" y="5293"/>
                  <a:pt x="17603" y="5352"/>
                </a:cubicBezTo>
                <a:cubicBezTo>
                  <a:pt x="16639" y="5398"/>
                  <a:pt x="15677" y="5422"/>
                  <a:pt x="14716" y="5422"/>
                </a:cubicBezTo>
                <a:cubicBezTo>
                  <a:pt x="14454" y="5422"/>
                  <a:pt x="14192" y="5420"/>
                  <a:pt x="13930" y="5416"/>
                </a:cubicBezTo>
                <a:cubicBezTo>
                  <a:pt x="12703" y="5400"/>
                  <a:pt x="11480" y="5347"/>
                  <a:pt x="10257" y="5256"/>
                </a:cubicBezTo>
                <a:cubicBezTo>
                  <a:pt x="9040" y="5159"/>
                  <a:pt x="7818" y="5030"/>
                  <a:pt x="6611" y="4843"/>
                </a:cubicBezTo>
                <a:cubicBezTo>
                  <a:pt x="5400" y="4655"/>
                  <a:pt x="4198" y="4419"/>
                  <a:pt x="3024" y="4076"/>
                </a:cubicBezTo>
                <a:cubicBezTo>
                  <a:pt x="2445" y="3899"/>
                  <a:pt x="1866" y="3695"/>
                  <a:pt x="1324" y="3422"/>
                </a:cubicBezTo>
                <a:cubicBezTo>
                  <a:pt x="1056" y="3282"/>
                  <a:pt x="794" y="3127"/>
                  <a:pt x="568" y="2934"/>
                </a:cubicBezTo>
                <a:cubicBezTo>
                  <a:pt x="461" y="2837"/>
                  <a:pt x="359" y="2730"/>
                  <a:pt x="284" y="2607"/>
                </a:cubicBezTo>
                <a:cubicBezTo>
                  <a:pt x="209" y="2489"/>
                  <a:pt x="161" y="2355"/>
                  <a:pt x="166" y="2221"/>
                </a:cubicBezTo>
                <a:cubicBezTo>
                  <a:pt x="166" y="2081"/>
                  <a:pt x="215" y="1953"/>
                  <a:pt x="295" y="1835"/>
                </a:cubicBezTo>
                <a:cubicBezTo>
                  <a:pt x="370" y="1711"/>
                  <a:pt x="477" y="1610"/>
                  <a:pt x="590" y="1513"/>
                </a:cubicBezTo>
                <a:cubicBezTo>
                  <a:pt x="815" y="1325"/>
                  <a:pt x="1083" y="1175"/>
                  <a:pt x="1357" y="1046"/>
                </a:cubicBezTo>
                <a:cubicBezTo>
                  <a:pt x="1904" y="789"/>
                  <a:pt x="2488" y="601"/>
                  <a:pt x="3072" y="441"/>
                </a:cubicBezTo>
                <a:cubicBezTo>
                  <a:pt x="3501" y="323"/>
                  <a:pt x="3936" y="226"/>
                  <a:pt x="4370" y="135"/>
                </a:cubicBezTo>
                <a:cubicBezTo>
                  <a:pt x="4381" y="92"/>
                  <a:pt x="4391" y="49"/>
                  <a:pt x="4402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63"/>
          <p:cNvSpPr/>
          <p:nvPr/>
        </p:nvSpPr>
        <p:spPr>
          <a:xfrm>
            <a:off x="314346" y="524667"/>
            <a:ext cx="1908530" cy="1545352"/>
          </a:xfrm>
          <a:custGeom>
            <a:avLst/>
            <a:gdLst/>
            <a:ahLst/>
            <a:cxnLst/>
            <a:rect l="l" t="t" r="r" b="b"/>
            <a:pathLst>
              <a:path w="21026" h="17520" extrusionOk="0">
                <a:moveTo>
                  <a:pt x="18218" y="0"/>
                </a:moveTo>
                <a:cubicBezTo>
                  <a:pt x="17852" y="0"/>
                  <a:pt x="17487" y="35"/>
                  <a:pt x="17127" y="90"/>
                </a:cubicBezTo>
                <a:cubicBezTo>
                  <a:pt x="16526" y="181"/>
                  <a:pt x="15937" y="331"/>
                  <a:pt x="15363" y="514"/>
                </a:cubicBezTo>
                <a:cubicBezTo>
                  <a:pt x="14784" y="701"/>
                  <a:pt x="14221" y="916"/>
                  <a:pt x="13669" y="1157"/>
                </a:cubicBezTo>
                <a:cubicBezTo>
                  <a:pt x="12559" y="1640"/>
                  <a:pt x="11492" y="2213"/>
                  <a:pt x="10467" y="2851"/>
                </a:cubicBezTo>
                <a:cubicBezTo>
                  <a:pt x="9438" y="3484"/>
                  <a:pt x="8451" y="4181"/>
                  <a:pt x="7502" y="4926"/>
                </a:cubicBezTo>
                <a:cubicBezTo>
                  <a:pt x="6553" y="5666"/>
                  <a:pt x="5636" y="6460"/>
                  <a:pt x="4773" y="7302"/>
                </a:cubicBezTo>
                <a:cubicBezTo>
                  <a:pt x="3915" y="8149"/>
                  <a:pt x="3100" y="9044"/>
                  <a:pt x="2366" y="10004"/>
                </a:cubicBezTo>
                <a:cubicBezTo>
                  <a:pt x="1996" y="10481"/>
                  <a:pt x="1652" y="10980"/>
                  <a:pt x="1331" y="11495"/>
                </a:cubicBezTo>
                <a:cubicBezTo>
                  <a:pt x="1014" y="12010"/>
                  <a:pt x="730" y="12546"/>
                  <a:pt x="494" y="13103"/>
                </a:cubicBezTo>
                <a:cubicBezTo>
                  <a:pt x="264" y="13661"/>
                  <a:pt x="81" y="14251"/>
                  <a:pt x="28" y="14862"/>
                </a:cubicBezTo>
                <a:cubicBezTo>
                  <a:pt x="1" y="15168"/>
                  <a:pt x="12" y="15473"/>
                  <a:pt x="76" y="15779"/>
                </a:cubicBezTo>
                <a:cubicBezTo>
                  <a:pt x="140" y="16079"/>
                  <a:pt x="269" y="16369"/>
                  <a:pt x="462" y="16615"/>
                </a:cubicBezTo>
                <a:cubicBezTo>
                  <a:pt x="655" y="16862"/>
                  <a:pt x="907" y="17055"/>
                  <a:pt x="1186" y="17195"/>
                </a:cubicBezTo>
                <a:cubicBezTo>
                  <a:pt x="1459" y="17329"/>
                  <a:pt x="1760" y="17414"/>
                  <a:pt x="2060" y="17463"/>
                </a:cubicBezTo>
                <a:cubicBezTo>
                  <a:pt x="2309" y="17502"/>
                  <a:pt x="2559" y="17519"/>
                  <a:pt x="2810" y="17519"/>
                </a:cubicBezTo>
                <a:cubicBezTo>
                  <a:pt x="3169" y="17519"/>
                  <a:pt x="3529" y="17484"/>
                  <a:pt x="3883" y="17431"/>
                </a:cubicBezTo>
                <a:cubicBezTo>
                  <a:pt x="4349" y="17361"/>
                  <a:pt x="4816" y="17248"/>
                  <a:pt x="5272" y="17120"/>
                </a:cubicBezTo>
                <a:cubicBezTo>
                  <a:pt x="5234" y="17093"/>
                  <a:pt x="5197" y="17071"/>
                  <a:pt x="5159" y="17044"/>
                </a:cubicBezTo>
                <a:cubicBezTo>
                  <a:pt x="4730" y="17162"/>
                  <a:pt x="4301" y="17259"/>
                  <a:pt x="3867" y="17323"/>
                </a:cubicBezTo>
                <a:cubicBezTo>
                  <a:pt x="3527" y="17372"/>
                  <a:pt x="3183" y="17404"/>
                  <a:pt x="2842" y="17404"/>
                </a:cubicBezTo>
                <a:cubicBezTo>
                  <a:pt x="2586" y="17404"/>
                  <a:pt x="2332" y="17386"/>
                  <a:pt x="2081" y="17345"/>
                </a:cubicBezTo>
                <a:cubicBezTo>
                  <a:pt x="1786" y="17296"/>
                  <a:pt x="1502" y="17216"/>
                  <a:pt x="1239" y="17087"/>
                </a:cubicBezTo>
                <a:cubicBezTo>
                  <a:pt x="977" y="16953"/>
                  <a:pt x="741" y="16771"/>
                  <a:pt x="559" y="16540"/>
                </a:cubicBezTo>
                <a:cubicBezTo>
                  <a:pt x="382" y="16310"/>
                  <a:pt x="258" y="16036"/>
                  <a:pt x="194" y="15752"/>
                </a:cubicBezTo>
                <a:cubicBezTo>
                  <a:pt x="130" y="15463"/>
                  <a:pt x="119" y="15168"/>
                  <a:pt x="146" y="14873"/>
                </a:cubicBezTo>
                <a:cubicBezTo>
                  <a:pt x="194" y="14278"/>
                  <a:pt x="371" y="13699"/>
                  <a:pt x="601" y="13146"/>
                </a:cubicBezTo>
                <a:cubicBezTo>
                  <a:pt x="827" y="12594"/>
                  <a:pt x="1111" y="12058"/>
                  <a:pt x="1422" y="11548"/>
                </a:cubicBezTo>
                <a:cubicBezTo>
                  <a:pt x="1733" y="11034"/>
                  <a:pt x="2076" y="10540"/>
                  <a:pt x="2441" y="10063"/>
                </a:cubicBezTo>
                <a:cubicBezTo>
                  <a:pt x="3170" y="9103"/>
                  <a:pt x="3979" y="8208"/>
                  <a:pt x="4832" y="7366"/>
                </a:cubicBezTo>
                <a:cubicBezTo>
                  <a:pt x="5690" y="6519"/>
                  <a:pt x="6601" y="5725"/>
                  <a:pt x="7551" y="4985"/>
                </a:cubicBezTo>
                <a:cubicBezTo>
                  <a:pt x="8500" y="4246"/>
                  <a:pt x="9486" y="3554"/>
                  <a:pt x="10516" y="2926"/>
                </a:cubicBezTo>
                <a:cubicBezTo>
                  <a:pt x="11540" y="2299"/>
                  <a:pt x="12607" y="1736"/>
                  <a:pt x="13711" y="1259"/>
                </a:cubicBezTo>
                <a:cubicBezTo>
                  <a:pt x="14264" y="1023"/>
                  <a:pt x="14827" y="809"/>
                  <a:pt x="15400" y="632"/>
                </a:cubicBezTo>
                <a:cubicBezTo>
                  <a:pt x="15974" y="455"/>
                  <a:pt x="16553" y="310"/>
                  <a:pt x="17148" y="224"/>
                </a:cubicBezTo>
                <a:cubicBezTo>
                  <a:pt x="17485" y="175"/>
                  <a:pt x="17826" y="144"/>
                  <a:pt x="18166" y="144"/>
                </a:cubicBezTo>
                <a:cubicBezTo>
                  <a:pt x="18421" y="144"/>
                  <a:pt x="18676" y="161"/>
                  <a:pt x="18929" y="203"/>
                </a:cubicBezTo>
                <a:cubicBezTo>
                  <a:pt x="19218" y="251"/>
                  <a:pt x="19502" y="331"/>
                  <a:pt x="19765" y="465"/>
                </a:cubicBezTo>
                <a:cubicBezTo>
                  <a:pt x="20022" y="594"/>
                  <a:pt x="20258" y="776"/>
                  <a:pt x="20430" y="1002"/>
                </a:cubicBezTo>
                <a:cubicBezTo>
                  <a:pt x="20612" y="1232"/>
                  <a:pt x="20730" y="1500"/>
                  <a:pt x="20795" y="1784"/>
                </a:cubicBezTo>
                <a:cubicBezTo>
                  <a:pt x="20859" y="2069"/>
                  <a:pt x="20870" y="2369"/>
                  <a:pt x="20848" y="2658"/>
                </a:cubicBezTo>
                <a:cubicBezTo>
                  <a:pt x="20800" y="3254"/>
                  <a:pt x="20623" y="3827"/>
                  <a:pt x="20398" y="4380"/>
                </a:cubicBezTo>
                <a:cubicBezTo>
                  <a:pt x="20232" y="4787"/>
                  <a:pt x="20039" y="5178"/>
                  <a:pt x="19824" y="5559"/>
                </a:cubicBezTo>
                <a:cubicBezTo>
                  <a:pt x="19846" y="5613"/>
                  <a:pt x="19862" y="5666"/>
                  <a:pt x="19878" y="5715"/>
                </a:cubicBezTo>
                <a:cubicBezTo>
                  <a:pt x="20119" y="5302"/>
                  <a:pt x="20339" y="4878"/>
                  <a:pt x="20526" y="4433"/>
                </a:cubicBezTo>
                <a:cubicBezTo>
                  <a:pt x="20757" y="3876"/>
                  <a:pt x="20939" y="3286"/>
                  <a:pt x="20998" y="2674"/>
                </a:cubicBezTo>
                <a:cubicBezTo>
                  <a:pt x="21025" y="2369"/>
                  <a:pt x="21014" y="2058"/>
                  <a:pt x="20950" y="1752"/>
                </a:cubicBezTo>
                <a:cubicBezTo>
                  <a:pt x="20886" y="1447"/>
                  <a:pt x="20757" y="1152"/>
                  <a:pt x="20564" y="905"/>
                </a:cubicBezTo>
                <a:cubicBezTo>
                  <a:pt x="20371" y="653"/>
                  <a:pt x="20114" y="460"/>
                  <a:pt x="19835" y="321"/>
                </a:cubicBezTo>
                <a:cubicBezTo>
                  <a:pt x="19556" y="187"/>
                  <a:pt x="19256" y="101"/>
                  <a:pt x="18950" y="52"/>
                </a:cubicBezTo>
                <a:cubicBezTo>
                  <a:pt x="18707" y="16"/>
                  <a:pt x="18462" y="0"/>
                  <a:pt x="18218" y="0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63"/>
          <p:cNvSpPr/>
          <p:nvPr/>
        </p:nvSpPr>
        <p:spPr>
          <a:xfrm>
            <a:off x="358642" y="503674"/>
            <a:ext cx="1742512" cy="1722203"/>
          </a:xfrm>
          <a:custGeom>
            <a:avLst/>
            <a:gdLst/>
            <a:ahLst/>
            <a:cxnLst/>
            <a:rect l="l" t="t" r="r" b="b"/>
            <a:pathLst>
              <a:path w="19197" h="19525" extrusionOk="0">
                <a:moveTo>
                  <a:pt x="2470" y="0"/>
                </a:moveTo>
                <a:cubicBezTo>
                  <a:pt x="2444" y="0"/>
                  <a:pt x="2418" y="0"/>
                  <a:pt x="2392" y="1"/>
                </a:cubicBezTo>
                <a:cubicBezTo>
                  <a:pt x="2087" y="12"/>
                  <a:pt x="1781" y="55"/>
                  <a:pt x="1486" y="151"/>
                </a:cubicBezTo>
                <a:cubicBezTo>
                  <a:pt x="1197" y="248"/>
                  <a:pt x="918" y="408"/>
                  <a:pt x="693" y="623"/>
                </a:cubicBezTo>
                <a:cubicBezTo>
                  <a:pt x="473" y="843"/>
                  <a:pt x="306" y="1116"/>
                  <a:pt x="199" y="1406"/>
                </a:cubicBezTo>
                <a:cubicBezTo>
                  <a:pt x="92" y="1695"/>
                  <a:pt x="44" y="2001"/>
                  <a:pt x="28" y="2307"/>
                </a:cubicBezTo>
                <a:cubicBezTo>
                  <a:pt x="1" y="2918"/>
                  <a:pt x="103" y="3524"/>
                  <a:pt x="258" y="4108"/>
                </a:cubicBezTo>
                <a:cubicBezTo>
                  <a:pt x="414" y="4698"/>
                  <a:pt x="623" y="5266"/>
                  <a:pt x="869" y="5819"/>
                </a:cubicBezTo>
                <a:cubicBezTo>
                  <a:pt x="1111" y="6371"/>
                  <a:pt x="1390" y="6907"/>
                  <a:pt x="1690" y="7433"/>
                </a:cubicBezTo>
                <a:cubicBezTo>
                  <a:pt x="2290" y="8484"/>
                  <a:pt x="2977" y="9481"/>
                  <a:pt x="3717" y="10430"/>
                </a:cubicBezTo>
                <a:cubicBezTo>
                  <a:pt x="4457" y="11384"/>
                  <a:pt x="5256" y="12290"/>
                  <a:pt x="6097" y="13154"/>
                </a:cubicBezTo>
                <a:cubicBezTo>
                  <a:pt x="6939" y="14022"/>
                  <a:pt x="7824" y="14843"/>
                  <a:pt x="8757" y="15610"/>
                </a:cubicBezTo>
                <a:cubicBezTo>
                  <a:pt x="9690" y="16376"/>
                  <a:pt x="10666" y="17089"/>
                  <a:pt x="11701" y="17717"/>
                </a:cubicBezTo>
                <a:cubicBezTo>
                  <a:pt x="12215" y="18033"/>
                  <a:pt x="12746" y="18323"/>
                  <a:pt x="13293" y="18585"/>
                </a:cubicBezTo>
                <a:cubicBezTo>
                  <a:pt x="13840" y="18843"/>
                  <a:pt x="14403" y="19073"/>
                  <a:pt x="14982" y="19245"/>
                </a:cubicBezTo>
                <a:cubicBezTo>
                  <a:pt x="15542" y="19409"/>
                  <a:pt x="16117" y="19524"/>
                  <a:pt x="16706" y="19524"/>
                </a:cubicBezTo>
                <a:cubicBezTo>
                  <a:pt x="16732" y="19524"/>
                  <a:pt x="16758" y="19524"/>
                  <a:pt x="16784" y="19524"/>
                </a:cubicBezTo>
                <a:cubicBezTo>
                  <a:pt x="17089" y="19518"/>
                  <a:pt x="17400" y="19475"/>
                  <a:pt x="17695" y="19379"/>
                </a:cubicBezTo>
                <a:cubicBezTo>
                  <a:pt x="17990" y="19282"/>
                  <a:pt x="18274" y="19122"/>
                  <a:pt x="18494" y="18902"/>
                </a:cubicBezTo>
                <a:lnTo>
                  <a:pt x="18500" y="18902"/>
                </a:lnTo>
                <a:cubicBezTo>
                  <a:pt x="18725" y="18682"/>
                  <a:pt x="18891" y="18403"/>
                  <a:pt x="18998" y="18114"/>
                </a:cubicBezTo>
                <a:cubicBezTo>
                  <a:pt x="19100" y="17819"/>
                  <a:pt x="19154" y="17513"/>
                  <a:pt x="19170" y="17207"/>
                </a:cubicBezTo>
                <a:cubicBezTo>
                  <a:pt x="19197" y="16591"/>
                  <a:pt x="19089" y="15985"/>
                  <a:pt x="18934" y="15395"/>
                </a:cubicBezTo>
                <a:cubicBezTo>
                  <a:pt x="18811" y="14939"/>
                  <a:pt x="18660" y="14494"/>
                  <a:pt x="18478" y="14060"/>
                </a:cubicBezTo>
                <a:cubicBezTo>
                  <a:pt x="18451" y="14108"/>
                  <a:pt x="18425" y="14146"/>
                  <a:pt x="18392" y="14199"/>
                </a:cubicBezTo>
                <a:cubicBezTo>
                  <a:pt x="18553" y="14596"/>
                  <a:pt x="18693" y="15014"/>
                  <a:pt x="18800" y="15433"/>
                </a:cubicBezTo>
                <a:cubicBezTo>
                  <a:pt x="18950" y="16012"/>
                  <a:pt x="19047" y="16607"/>
                  <a:pt x="19014" y="17197"/>
                </a:cubicBezTo>
                <a:cubicBezTo>
                  <a:pt x="18998" y="17492"/>
                  <a:pt x="18950" y="17786"/>
                  <a:pt x="18848" y="18060"/>
                </a:cubicBezTo>
                <a:cubicBezTo>
                  <a:pt x="18746" y="18333"/>
                  <a:pt x="18591" y="18580"/>
                  <a:pt x="18382" y="18784"/>
                </a:cubicBezTo>
                <a:cubicBezTo>
                  <a:pt x="18173" y="18988"/>
                  <a:pt x="17921" y="19132"/>
                  <a:pt x="17647" y="19229"/>
                </a:cubicBezTo>
                <a:cubicBezTo>
                  <a:pt x="17368" y="19320"/>
                  <a:pt x="17079" y="19368"/>
                  <a:pt x="16778" y="19374"/>
                </a:cubicBezTo>
                <a:cubicBezTo>
                  <a:pt x="16741" y="19375"/>
                  <a:pt x="16703" y="19375"/>
                  <a:pt x="16666" y="19375"/>
                </a:cubicBezTo>
                <a:cubicBezTo>
                  <a:pt x="16113" y="19375"/>
                  <a:pt x="15557" y="19267"/>
                  <a:pt x="15020" y="19116"/>
                </a:cubicBezTo>
                <a:cubicBezTo>
                  <a:pt x="14446" y="18950"/>
                  <a:pt x="13888" y="18730"/>
                  <a:pt x="13341" y="18473"/>
                </a:cubicBezTo>
                <a:cubicBezTo>
                  <a:pt x="12800" y="18221"/>
                  <a:pt x="12269" y="17937"/>
                  <a:pt x="11754" y="17626"/>
                </a:cubicBezTo>
                <a:cubicBezTo>
                  <a:pt x="10725" y="17009"/>
                  <a:pt x="9744" y="16301"/>
                  <a:pt x="8811" y="15545"/>
                </a:cubicBezTo>
                <a:cubicBezTo>
                  <a:pt x="7878" y="14784"/>
                  <a:pt x="6993" y="13969"/>
                  <a:pt x="6146" y="13106"/>
                </a:cubicBezTo>
                <a:cubicBezTo>
                  <a:pt x="5309" y="12242"/>
                  <a:pt x="4516" y="11336"/>
                  <a:pt x="3781" y="10382"/>
                </a:cubicBezTo>
                <a:cubicBezTo>
                  <a:pt x="3046" y="9433"/>
                  <a:pt x="2365" y="8435"/>
                  <a:pt x="1770" y="7390"/>
                </a:cubicBezTo>
                <a:cubicBezTo>
                  <a:pt x="1475" y="6864"/>
                  <a:pt x="1202" y="6328"/>
                  <a:pt x="961" y="5776"/>
                </a:cubicBezTo>
                <a:cubicBezTo>
                  <a:pt x="719" y="5229"/>
                  <a:pt x="516" y="4660"/>
                  <a:pt x="360" y="4081"/>
                </a:cubicBezTo>
                <a:cubicBezTo>
                  <a:pt x="210" y="3502"/>
                  <a:pt x="113" y="2907"/>
                  <a:pt x="146" y="2312"/>
                </a:cubicBezTo>
                <a:cubicBezTo>
                  <a:pt x="162" y="2017"/>
                  <a:pt x="210" y="1722"/>
                  <a:pt x="312" y="1449"/>
                </a:cubicBezTo>
                <a:cubicBezTo>
                  <a:pt x="414" y="1170"/>
                  <a:pt x="569" y="918"/>
                  <a:pt x="778" y="714"/>
                </a:cubicBezTo>
                <a:cubicBezTo>
                  <a:pt x="987" y="510"/>
                  <a:pt x="1245" y="360"/>
                  <a:pt x="1524" y="264"/>
                </a:cubicBezTo>
                <a:cubicBezTo>
                  <a:pt x="1802" y="173"/>
                  <a:pt x="2097" y="130"/>
                  <a:pt x="2398" y="119"/>
                </a:cubicBezTo>
                <a:cubicBezTo>
                  <a:pt x="2434" y="118"/>
                  <a:pt x="2471" y="117"/>
                  <a:pt x="2507" y="117"/>
                </a:cubicBezTo>
                <a:cubicBezTo>
                  <a:pt x="3065" y="117"/>
                  <a:pt x="3618" y="231"/>
                  <a:pt x="4162" y="382"/>
                </a:cubicBezTo>
                <a:cubicBezTo>
                  <a:pt x="4392" y="451"/>
                  <a:pt x="4623" y="526"/>
                  <a:pt x="4848" y="612"/>
                </a:cubicBezTo>
                <a:lnTo>
                  <a:pt x="4966" y="542"/>
                </a:lnTo>
                <a:cubicBezTo>
                  <a:pt x="4709" y="446"/>
                  <a:pt x="4451" y="355"/>
                  <a:pt x="4189" y="274"/>
                </a:cubicBezTo>
                <a:cubicBezTo>
                  <a:pt x="3634" y="115"/>
                  <a:pt x="3055" y="0"/>
                  <a:pt x="2470" y="0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3"/>
          <p:cNvSpPr/>
          <p:nvPr/>
        </p:nvSpPr>
        <p:spPr>
          <a:xfrm>
            <a:off x="1442181" y="1085438"/>
            <a:ext cx="84181" cy="84765"/>
          </a:xfrm>
          <a:custGeom>
            <a:avLst/>
            <a:gdLst/>
            <a:ahLst/>
            <a:cxnLst/>
            <a:rect l="l" t="t" r="r" b="b"/>
            <a:pathLst>
              <a:path w="720" h="725" extrusionOk="0">
                <a:moveTo>
                  <a:pt x="360" y="1"/>
                </a:moveTo>
                <a:cubicBezTo>
                  <a:pt x="162" y="1"/>
                  <a:pt x="1" y="162"/>
                  <a:pt x="1" y="360"/>
                </a:cubicBezTo>
                <a:cubicBezTo>
                  <a:pt x="1" y="558"/>
                  <a:pt x="162" y="725"/>
                  <a:pt x="360" y="725"/>
                </a:cubicBezTo>
                <a:cubicBezTo>
                  <a:pt x="558" y="725"/>
                  <a:pt x="719" y="558"/>
                  <a:pt x="719" y="360"/>
                </a:cubicBezTo>
                <a:cubicBezTo>
                  <a:pt x="719" y="162"/>
                  <a:pt x="558" y="1"/>
                  <a:pt x="360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63"/>
          <p:cNvSpPr/>
          <p:nvPr/>
        </p:nvSpPr>
        <p:spPr>
          <a:xfrm>
            <a:off x="884244" y="2060893"/>
            <a:ext cx="84181" cy="84765"/>
          </a:xfrm>
          <a:custGeom>
            <a:avLst/>
            <a:gdLst/>
            <a:ahLst/>
            <a:cxnLst/>
            <a:rect l="l" t="t" r="r" b="b"/>
            <a:pathLst>
              <a:path w="720" h="725" extrusionOk="0">
                <a:moveTo>
                  <a:pt x="360" y="1"/>
                </a:moveTo>
                <a:cubicBezTo>
                  <a:pt x="162" y="1"/>
                  <a:pt x="1" y="162"/>
                  <a:pt x="1" y="360"/>
                </a:cubicBezTo>
                <a:cubicBezTo>
                  <a:pt x="1" y="559"/>
                  <a:pt x="162" y="725"/>
                  <a:pt x="360" y="725"/>
                </a:cubicBezTo>
                <a:cubicBezTo>
                  <a:pt x="558" y="725"/>
                  <a:pt x="719" y="559"/>
                  <a:pt x="719" y="360"/>
                </a:cubicBezTo>
                <a:cubicBezTo>
                  <a:pt x="719" y="162"/>
                  <a:pt x="558" y="1"/>
                  <a:pt x="36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63"/>
          <p:cNvSpPr/>
          <p:nvPr/>
        </p:nvSpPr>
        <p:spPr>
          <a:xfrm>
            <a:off x="921212" y="415827"/>
            <a:ext cx="103004" cy="102303"/>
          </a:xfrm>
          <a:custGeom>
            <a:avLst/>
            <a:gdLst/>
            <a:ahLst/>
            <a:cxnLst/>
            <a:rect l="l" t="t" r="r" b="b"/>
            <a:pathLst>
              <a:path w="881" h="875" extrusionOk="0">
                <a:moveTo>
                  <a:pt x="441" y="1"/>
                </a:moveTo>
                <a:cubicBezTo>
                  <a:pt x="199" y="1"/>
                  <a:pt x="1" y="194"/>
                  <a:pt x="1" y="435"/>
                </a:cubicBezTo>
                <a:cubicBezTo>
                  <a:pt x="1" y="677"/>
                  <a:pt x="199" y="875"/>
                  <a:pt x="441" y="875"/>
                </a:cubicBezTo>
                <a:cubicBezTo>
                  <a:pt x="682" y="875"/>
                  <a:pt x="880" y="677"/>
                  <a:pt x="880" y="435"/>
                </a:cubicBezTo>
                <a:cubicBezTo>
                  <a:pt x="880" y="194"/>
                  <a:pt x="682" y="1"/>
                  <a:pt x="441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63"/>
          <p:cNvSpPr/>
          <p:nvPr/>
        </p:nvSpPr>
        <p:spPr>
          <a:xfrm>
            <a:off x="752724" y="531024"/>
            <a:ext cx="102887" cy="102303"/>
          </a:xfrm>
          <a:custGeom>
            <a:avLst/>
            <a:gdLst/>
            <a:ahLst/>
            <a:cxnLst/>
            <a:rect l="l" t="t" r="r" b="b"/>
            <a:pathLst>
              <a:path w="880" h="875" extrusionOk="0">
                <a:moveTo>
                  <a:pt x="440" y="1"/>
                </a:moveTo>
                <a:cubicBezTo>
                  <a:pt x="199" y="1"/>
                  <a:pt x="1" y="199"/>
                  <a:pt x="1" y="440"/>
                </a:cubicBezTo>
                <a:cubicBezTo>
                  <a:pt x="1" y="682"/>
                  <a:pt x="199" y="875"/>
                  <a:pt x="440" y="875"/>
                </a:cubicBezTo>
                <a:cubicBezTo>
                  <a:pt x="682" y="875"/>
                  <a:pt x="880" y="682"/>
                  <a:pt x="880" y="440"/>
                </a:cubicBezTo>
                <a:cubicBezTo>
                  <a:pt x="880" y="199"/>
                  <a:pt x="682" y="1"/>
                  <a:pt x="440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63"/>
          <p:cNvSpPr/>
          <p:nvPr/>
        </p:nvSpPr>
        <p:spPr>
          <a:xfrm>
            <a:off x="2859706" y="3859526"/>
            <a:ext cx="102887" cy="102303"/>
          </a:xfrm>
          <a:custGeom>
            <a:avLst/>
            <a:gdLst/>
            <a:ahLst/>
            <a:cxnLst/>
            <a:rect l="l" t="t" r="r" b="b"/>
            <a:pathLst>
              <a:path w="880" h="875" extrusionOk="0">
                <a:moveTo>
                  <a:pt x="440" y="0"/>
                </a:moveTo>
                <a:cubicBezTo>
                  <a:pt x="199" y="0"/>
                  <a:pt x="0" y="199"/>
                  <a:pt x="0" y="440"/>
                </a:cubicBezTo>
                <a:cubicBezTo>
                  <a:pt x="0" y="681"/>
                  <a:pt x="199" y="874"/>
                  <a:pt x="440" y="874"/>
                </a:cubicBezTo>
                <a:cubicBezTo>
                  <a:pt x="681" y="874"/>
                  <a:pt x="880" y="681"/>
                  <a:pt x="880" y="440"/>
                </a:cubicBezTo>
                <a:cubicBezTo>
                  <a:pt x="880" y="199"/>
                  <a:pt x="681" y="0"/>
                  <a:pt x="4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63"/>
          <p:cNvSpPr/>
          <p:nvPr/>
        </p:nvSpPr>
        <p:spPr>
          <a:xfrm>
            <a:off x="1524834" y="2067673"/>
            <a:ext cx="79738" cy="79738"/>
          </a:xfrm>
          <a:custGeom>
            <a:avLst/>
            <a:gdLst/>
            <a:ahLst/>
            <a:cxnLst/>
            <a:rect l="l" t="t" r="r" b="b"/>
            <a:pathLst>
              <a:path w="682" h="682" extrusionOk="0">
                <a:moveTo>
                  <a:pt x="338" y="1"/>
                </a:moveTo>
                <a:cubicBezTo>
                  <a:pt x="151" y="1"/>
                  <a:pt x="0" y="156"/>
                  <a:pt x="0" y="344"/>
                </a:cubicBezTo>
                <a:cubicBezTo>
                  <a:pt x="0" y="531"/>
                  <a:pt x="151" y="682"/>
                  <a:pt x="338" y="682"/>
                </a:cubicBezTo>
                <a:cubicBezTo>
                  <a:pt x="526" y="682"/>
                  <a:pt x="681" y="531"/>
                  <a:pt x="681" y="344"/>
                </a:cubicBezTo>
                <a:cubicBezTo>
                  <a:pt x="681" y="156"/>
                  <a:pt x="526" y="1"/>
                  <a:pt x="338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63"/>
          <p:cNvSpPr/>
          <p:nvPr/>
        </p:nvSpPr>
        <p:spPr>
          <a:xfrm>
            <a:off x="742202" y="1508706"/>
            <a:ext cx="79738" cy="79738"/>
          </a:xfrm>
          <a:custGeom>
            <a:avLst/>
            <a:gdLst/>
            <a:ahLst/>
            <a:cxnLst/>
            <a:rect l="l" t="t" r="r" b="b"/>
            <a:pathLst>
              <a:path w="682" h="682" extrusionOk="0">
                <a:moveTo>
                  <a:pt x="338" y="1"/>
                </a:moveTo>
                <a:cubicBezTo>
                  <a:pt x="151" y="1"/>
                  <a:pt x="1" y="151"/>
                  <a:pt x="1" y="339"/>
                </a:cubicBezTo>
                <a:cubicBezTo>
                  <a:pt x="1" y="532"/>
                  <a:pt x="151" y="682"/>
                  <a:pt x="338" y="682"/>
                </a:cubicBezTo>
                <a:cubicBezTo>
                  <a:pt x="526" y="682"/>
                  <a:pt x="682" y="532"/>
                  <a:pt x="682" y="339"/>
                </a:cubicBezTo>
                <a:cubicBezTo>
                  <a:pt x="682" y="151"/>
                  <a:pt x="526" y="1"/>
                  <a:pt x="338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63"/>
          <p:cNvSpPr/>
          <p:nvPr/>
        </p:nvSpPr>
        <p:spPr>
          <a:xfrm>
            <a:off x="451299" y="1415788"/>
            <a:ext cx="102303" cy="102303"/>
          </a:xfrm>
          <a:custGeom>
            <a:avLst/>
            <a:gdLst/>
            <a:ahLst/>
            <a:cxnLst/>
            <a:rect l="l" t="t" r="r" b="b"/>
            <a:pathLst>
              <a:path w="875" h="875" extrusionOk="0">
                <a:moveTo>
                  <a:pt x="435" y="0"/>
                </a:moveTo>
                <a:cubicBezTo>
                  <a:pt x="199" y="0"/>
                  <a:pt x="1" y="199"/>
                  <a:pt x="1" y="440"/>
                </a:cubicBezTo>
                <a:cubicBezTo>
                  <a:pt x="1" y="681"/>
                  <a:pt x="199" y="874"/>
                  <a:pt x="435" y="874"/>
                </a:cubicBezTo>
                <a:cubicBezTo>
                  <a:pt x="676" y="874"/>
                  <a:pt x="875" y="681"/>
                  <a:pt x="875" y="440"/>
                </a:cubicBezTo>
                <a:cubicBezTo>
                  <a:pt x="875" y="199"/>
                  <a:pt x="676" y="0"/>
                  <a:pt x="435" y="0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63"/>
          <p:cNvSpPr/>
          <p:nvPr/>
        </p:nvSpPr>
        <p:spPr>
          <a:xfrm>
            <a:off x="738297" y="1996362"/>
            <a:ext cx="102303" cy="102303"/>
          </a:xfrm>
          <a:custGeom>
            <a:avLst/>
            <a:gdLst/>
            <a:ahLst/>
            <a:cxnLst/>
            <a:rect l="l" t="t" r="r" b="b"/>
            <a:pathLst>
              <a:path w="875" h="875" extrusionOk="0">
                <a:moveTo>
                  <a:pt x="440" y="1"/>
                </a:moveTo>
                <a:cubicBezTo>
                  <a:pt x="199" y="1"/>
                  <a:pt x="0" y="199"/>
                  <a:pt x="0" y="440"/>
                </a:cubicBezTo>
                <a:cubicBezTo>
                  <a:pt x="0" y="682"/>
                  <a:pt x="199" y="875"/>
                  <a:pt x="440" y="875"/>
                </a:cubicBezTo>
                <a:cubicBezTo>
                  <a:pt x="681" y="875"/>
                  <a:pt x="874" y="682"/>
                  <a:pt x="874" y="440"/>
                </a:cubicBezTo>
                <a:cubicBezTo>
                  <a:pt x="874" y="199"/>
                  <a:pt x="681" y="1"/>
                  <a:pt x="440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63"/>
          <p:cNvSpPr/>
          <p:nvPr/>
        </p:nvSpPr>
        <p:spPr>
          <a:xfrm>
            <a:off x="2534321" y="1282868"/>
            <a:ext cx="84765" cy="84765"/>
          </a:xfrm>
          <a:custGeom>
            <a:avLst/>
            <a:gdLst/>
            <a:ahLst/>
            <a:cxnLst/>
            <a:rect l="l" t="t" r="r" b="b"/>
            <a:pathLst>
              <a:path w="725" h="725" extrusionOk="0">
                <a:moveTo>
                  <a:pt x="365" y="1"/>
                </a:moveTo>
                <a:cubicBezTo>
                  <a:pt x="167" y="1"/>
                  <a:pt x="0" y="162"/>
                  <a:pt x="0" y="360"/>
                </a:cubicBezTo>
                <a:cubicBezTo>
                  <a:pt x="0" y="558"/>
                  <a:pt x="167" y="725"/>
                  <a:pt x="365" y="725"/>
                </a:cubicBezTo>
                <a:cubicBezTo>
                  <a:pt x="563" y="725"/>
                  <a:pt x="724" y="558"/>
                  <a:pt x="724" y="360"/>
                </a:cubicBezTo>
                <a:cubicBezTo>
                  <a:pt x="724" y="162"/>
                  <a:pt x="563" y="1"/>
                  <a:pt x="365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63"/>
          <p:cNvSpPr/>
          <p:nvPr/>
        </p:nvSpPr>
        <p:spPr>
          <a:xfrm>
            <a:off x="1580410" y="564485"/>
            <a:ext cx="106044" cy="106746"/>
          </a:xfrm>
          <a:custGeom>
            <a:avLst/>
            <a:gdLst/>
            <a:ahLst/>
            <a:cxnLst/>
            <a:rect l="l" t="t" r="r" b="b"/>
            <a:pathLst>
              <a:path w="907" h="913" extrusionOk="0">
                <a:moveTo>
                  <a:pt x="456" y="1"/>
                </a:moveTo>
                <a:cubicBezTo>
                  <a:pt x="204" y="1"/>
                  <a:pt x="1" y="205"/>
                  <a:pt x="1" y="457"/>
                </a:cubicBezTo>
                <a:cubicBezTo>
                  <a:pt x="1" y="709"/>
                  <a:pt x="204" y="912"/>
                  <a:pt x="456" y="912"/>
                </a:cubicBezTo>
                <a:cubicBezTo>
                  <a:pt x="703" y="912"/>
                  <a:pt x="907" y="709"/>
                  <a:pt x="907" y="457"/>
                </a:cubicBezTo>
                <a:cubicBezTo>
                  <a:pt x="907" y="205"/>
                  <a:pt x="703" y="1"/>
                  <a:pt x="4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63"/>
          <p:cNvSpPr/>
          <p:nvPr/>
        </p:nvSpPr>
        <p:spPr>
          <a:xfrm>
            <a:off x="345587" y="635203"/>
            <a:ext cx="927390" cy="610894"/>
          </a:xfrm>
          <a:custGeom>
            <a:avLst/>
            <a:gdLst/>
            <a:ahLst/>
            <a:cxnLst/>
            <a:rect l="l" t="t" r="r" b="b"/>
            <a:pathLst>
              <a:path w="7932" h="5225" extrusionOk="0">
                <a:moveTo>
                  <a:pt x="3762" y="0"/>
                </a:moveTo>
                <a:cubicBezTo>
                  <a:pt x="3602" y="0"/>
                  <a:pt x="3439" y="18"/>
                  <a:pt x="3277" y="54"/>
                </a:cubicBezTo>
                <a:cubicBezTo>
                  <a:pt x="3240" y="64"/>
                  <a:pt x="3197" y="70"/>
                  <a:pt x="3159" y="86"/>
                </a:cubicBezTo>
                <a:cubicBezTo>
                  <a:pt x="2253" y="338"/>
                  <a:pt x="1636" y="1115"/>
                  <a:pt x="1540" y="1995"/>
                </a:cubicBezTo>
                <a:cubicBezTo>
                  <a:pt x="1459" y="2005"/>
                  <a:pt x="1379" y="2021"/>
                  <a:pt x="1299" y="2043"/>
                </a:cubicBezTo>
                <a:cubicBezTo>
                  <a:pt x="478" y="2273"/>
                  <a:pt x="1" y="3126"/>
                  <a:pt x="232" y="3946"/>
                </a:cubicBezTo>
                <a:cubicBezTo>
                  <a:pt x="242" y="3973"/>
                  <a:pt x="248" y="3995"/>
                  <a:pt x="258" y="4021"/>
                </a:cubicBezTo>
                <a:cubicBezTo>
                  <a:pt x="497" y="4751"/>
                  <a:pt x="1180" y="5225"/>
                  <a:pt x="1920" y="5225"/>
                </a:cubicBezTo>
                <a:cubicBezTo>
                  <a:pt x="2078" y="5225"/>
                  <a:pt x="2239" y="5203"/>
                  <a:pt x="2398" y="5158"/>
                </a:cubicBezTo>
                <a:lnTo>
                  <a:pt x="6484" y="4011"/>
                </a:lnTo>
                <a:cubicBezTo>
                  <a:pt x="7390" y="3759"/>
                  <a:pt x="7931" y="2836"/>
                  <a:pt x="7717" y="1925"/>
                </a:cubicBezTo>
                <a:cubicBezTo>
                  <a:pt x="7711" y="1898"/>
                  <a:pt x="7706" y="1877"/>
                  <a:pt x="7695" y="1850"/>
                </a:cubicBezTo>
                <a:cubicBezTo>
                  <a:pt x="7504" y="1169"/>
                  <a:pt x="6885" y="725"/>
                  <a:pt x="6211" y="725"/>
                </a:cubicBezTo>
                <a:cubicBezTo>
                  <a:pt x="6072" y="725"/>
                  <a:pt x="5932" y="744"/>
                  <a:pt x="5792" y="783"/>
                </a:cubicBezTo>
                <a:cubicBezTo>
                  <a:pt x="5706" y="804"/>
                  <a:pt x="5620" y="836"/>
                  <a:pt x="5540" y="879"/>
                </a:cubicBezTo>
                <a:cubicBezTo>
                  <a:pt x="5117" y="330"/>
                  <a:pt x="4460" y="0"/>
                  <a:pt x="3762" y="0"/>
                </a:cubicBezTo>
                <a:close/>
              </a:path>
            </a:pathLst>
          </a:custGeom>
          <a:solidFill>
            <a:srgbClr val="3ACE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63"/>
          <p:cNvSpPr/>
          <p:nvPr/>
        </p:nvSpPr>
        <p:spPr>
          <a:xfrm>
            <a:off x="762520" y="900375"/>
            <a:ext cx="97275" cy="161814"/>
          </a:xfrm>
          <a:custGeom>
            <a:avLst/>
            <a:gdLst/>
            <a:ahLst/>
            <a:cxnLst/>
            <a:rect l="l" t="t" r="r" b="b"/>
            <a:pathLst>
              <a:path w="832" h="1384" extrusionOk="0">
                <a:moveTo>
                  <a:pt x="483" y="0"/>
                </a:moveTo>
                <a:lnTo>
                  <a:pt x="1" y="134"/>
                </a:lnTo>
                <a:lnTo>
                  <a:pt x="349" y="1383"/>
                </a:lnTo>
                <a:lnTo>
                  <a:pt x="832" y="1249"/>
                </a:lnTo>
                <a:lnTo>
                  <a:pt x="48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63"/>
          <p:cNvSpPr/>
          <p:nvPr/>
        </p:nvSpPr>
        <p:spPr>
          <a:xfrm>
            <a:off x="723002" y="833264"/>
            <a:ext cx="146848" cy="116684"/>
          </a:xfrm>
          <a:custGeom>
            <a:avLst/>
            <a:gdLst/>
            <a:ahLst/>
            <a:cxnLst/>
            <a:rect l="l" t="t" r="r" b="b"/>
            <a:pathLst>
              <a:path w="1256" h="998" extrusionOk="0">
                <a:moveTo>
                  <a:pt x="398" y="0"/>
                </a:moveTo>
                <a:lnTo>
                  <a:pt x="1" y="998"/>
                </a:lnTo>
                <a:lnTo>
                  <a:pt x="1256" y="649"/>
                </a:lnTo>
                <a:lnTo>
                  <a:pt x="3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63"/>
          <p:cNvSpPr/>
          <p:nvPr/>
        </p:nvSpPr>
        <p:spPr>
          <a:xfrm>
            <a:off x="4107815" y="3712092"/>
            <a:ext cx="520517" cy="256634"/>
          </a:xfrm>
          <a:custGeom>
            <a:avLst/>
            <a:gdLst/>
            <a:ahLst/>
            <a:cxnLst/>
            <a:rect l="l" t="t" r="r" b="b"/>
            <a:pathLst>
              <a:path w="4452" h="2195" extrusionOk="0">
                <a:moveTo>
                  <a:pt x="4158" y="0"/>
                </a:moveTo>
                <a:cubicBezTo>
                  <a:pt x="4116" y="0"/>
                  <a:pt x="4073" y="11"/>
                  <a:pt x="4033" y="33"/>
                </a:cubicBezTo>
                <a:lnTo>
                  <a:pt x="1234" y="1588"/>
                </a:lnTo>
                <a:lnTo>
                  <a:pt x="516" y="302"/>
                </a:lnTo>
                <a:cubicBezTo>
                  <a:pt x="468" y="217"/>
                  <a:pt x="379" y="170"/>
                  <a:pt x="288" y="170"/>
                </a:cubicBezTo>
                <a:cubicBezTo>
                  <a:pt x="247" y="170"/>
                  <a:pt x="206" y="180"/>
                  <a:pt x="167" y="200"/>
                </a:cubicBezTo>
                <a:cubicBezTo>
                  <a:pt x="44" y="269"/>
                  <a:pt x="1" y="425"/>
                  <a:pt x="71" y="548"/>
                </a:cubicBezTo>
                <a:lnTo>
                  <a:pt x="907" y="2060"/>
                </a:lnTo>
                <a:cubicBezTo>
                  <a:pt x="939" y="2125"/>
                  <a:pt x="998" y="2167"/>
                  <a:pt x="1063" y="2184"/>
                </a:cubicBezTo>
                <a:cubicBezTo>
                  <a:pt x="1085" y="2191"/>
                  <a:pt x="1109" y="2195"/>
                  <a:pt x="1132" y="2195"/>
                </a:cubicBezTo>
                <a:cubicBezTo>
                  <a:pt x="1175" y="2195"/>
                  <a:pt x="1218" y="2183"/>
                  <a:pt x="1256" y="2162"/>
                </a:cubicBezTo>
                <a:lnTo>
                  <a:pt x="4280" y="484"/>
                </a:lnTo>
                <a:cubicBezTo>
                  <a:pt x="4408" y="414"/>
                  <a:pt x="4451" y="259"/>
                  <a:pt x="4382" y="135"/>
                </a:cubicBezTo>
                <a:cubicBezTo>
                  <a:pt x="4334" y="48"/>
                  <a:pt x="4248" y="0"/>
                  <a:pt x="41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63"/>
          <p:cNvSpPr/>
          <p:nvPr/>
        </p:nvSpPr>
        <p:spPr>
          <a:xfrm>
            <a:off x="1920613" y="807710"/>
            <a:ext cx="1173033" cy="236407"/>
          </a:xfrm>
          <a:custGeom>
            <a:avLst/>
            <a:gdLst/>
            <a:ahLst/>
            <a:cxnLst/>
            <a:rect l="l" t="t" r="r" b="b"/>
            <a:pathLst>
              <a:path w="10033" h="2022" extrusionOk="0">
                <a:moveTo>
                  <a:pt x="1013" y="0"/>
                </a:moveTo>
                <a:cubicBezTo>
                  <a:pt x="735" y="0"/>
                  <a:pt x="483" y="113"/>
                  <a:pt x="300" y="301"/>
                </a:cubicBezTo>
                <a:cubicBezTo>
                  <a:pt x="118" y="483"/>
                  <a:pt x="0" y="735"/>
                  <a:pt x="0" y="1008"/>
                </a:cubicBezTo>
                <a:cubicBezTo>
                  <a:pt x="0" y="1566"/>
                  <a:pt x="456" y="2022"/>
                  <a:pt x="1013" y="2022"/>
                </a:cubicBezTo>
                <a:lnTo>
                  <a:pt x="9019" y="2022"/>
                </a:lnTo>
                <a:cubicBezTo>
                  <a:pt x="9298" y="2022"/>
                  <a:pt x="9550" y="1904"/>
                  <a:pt x="9732" y="1722"/>
                </a:cubicBezTo>
                <a:cubicBezTo>
                  <a:pt x="9914" y="1539"/>
                  <a:pt x="10032" y="1287"/>
                  <a:pt x="10032" y="1008"/>
                </a:cubicBezTo>
                <a:cubicBezTo>
                  <a:pt x="10032" y="515"/>
                  <a:pt x="9668" y="102"/>
                  <a:pt x="9196" y="16"/>
                </a:cubicBezTo>
                <a:cubicBezTo>
                  <a:pt x="9137" y="6"/>
                  <a:pt x="9078" y="0"/>
                  <a:pt x="901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63"/>
          <p:cNvSpPr/>
          <p:nvPr/>
        </p:nvSpPr>
        <p:spPr>
          <a:xfrm>
            <a:off x="2032154" y="859739"/>
            <a:ext cx="132351" cy="132351"/>
          </a:xfrm>
          <a:custGeom>
            <a:avLst/>
            <a:gdLst/>
            <a:ahLst/>
            <a:cxnLst/>
            <a:rect l="l" t="t" r="r" b="b"/>
            <a:pathLst>
              <a:path w="1132" h="1132" extrusionOk="0">
                <a:moveTo>
                  <a:pt x="563" y="0"/>
                </a:moveTo>
                <a:cubicBezTo>
                  <a:pt x="252" y="0"/>
                  <a:pt x="0" y="252"/>
                  <a:pt x="0" y="563"/>
                </a:cubicBezTo>
                <a:cubicBezTo>
                  <a:pt x="0" y="880"/>
                  <a:pt x="252" y="1132"/>
                  <a:pt x="563" y="1132"/>
                </a:cubicBezTo>
                <a:cubicBezTo>
                  <a:pt x="880" y="1132"/>
                  <a:pt x="1132" y="880"/>
                  <a:pt x="1132" y="563"/>
                </a:cubicBezTo>
                <a:cubicBezTo>
                  <a:pt x="1132" y="252"/>
                  <a:pt x="880" y="0"/>
                  <a:pt x="5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63"/>
          <p:cNvSpPr/>
          <p:nvPr/>
        </p:nvSpPr>
        <p:spPr>
          <a:xfrm>
            <a:off x="2228344" y="859739"/>
            <a:ext cx="132468" cy="132351"/>
          </a:xfrm>
          <a:custGeom>
            <a:avLst/>
            <a:gdLst/>
            <a:ahLst/>
            <a:cxnLst/>
            <a:rect l="l" t="t" r="r" b="b"/>
            <a:pathLst>
              <a:path w="1133" h="1132" extrusionOk="0">
                <a:moveTo>
                  <a:pt x="564" y="0"/>
                </a:moveTo>
                <a:cubicBezTo>
                  <a:pt x="253" y="0"/>
                  <a:pt x="1" y="252"/>
                  <a:pt x="1" y="563"/>
                </a:cubicBezTo>
                <a:cubicBezTo>
                  <a:pt x="1" y="880"/>
                  <a:pt x="253" y="1132"/>
                  <a:pt x="564" y="1132"/>
                </a:cubicBezTo>
                <a:cubicBezTo>
                  <a:pt x="880" y="1132"/>
                  <a:pt x="1132" y="880"/>
                  <a:pt x="1132" y="563"/>
                </a:cubicBezTo>
                <a:cubicBezTo>
                  <a:pt x="1132" y="252"/>
                  <a:pt x="880" y="0"/>
                  <a:pt x="5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63"/>
          <p:cNvSpPr/>
          <p:nvPr/>
        </p:nvSpPr>
        <p:spPr>
          <a:xfrm>
            <a:off x="2424651" y="859739"/>
            <a:ext cx="132351" cy="132351"/>
          </a:xfrm>
          <a:custGeom>
            <a:avLst/>
            <a:gdLst/>
            <a:ahLst/>
            <a:cxnLst/>
            <a:rect l="l" t="t" r="r" b="b"/>
            <a:pathLst>
              <a:path w="1132" h="1132" extrusionOk="0">
                <a:moveTo>
                  <a:pt x="568" y="0"/>
                </a:moveTo>
                <a:cubicBezTo>
                  <a:pt x="252" y="0"/>
                  <a:pt x="0" y="252"/>
                  <a:pt x="0" y="563"/>
                </a:cubicBezTo>
                <a:cubicBezTo>
                  <a:pt x="0" y="880"/>
                  <a:pt x="252" y="1132"/>
                  <a:pt x="568" y="1132"/>
                </a:cubicBezTo>
                <a:cubicBezTo>
                  <a:pt x="879" y="1132"/>
                  <a:pt x="1131" y="880"/>
                  <a:pt x="1131" y="563"/>
                </a:cubicBezTo>
                <a:cubicBezTo>
                  <a:pt x="1131" y="252"/>
                  <a:pt x="879" y="0"/>
                  <a:pt x="5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63"/>
          <p:cNvSpPr/>
          <p:nvPr/>
        </p:nvSpPr>
        <p:spPr>
          <a:xfrm>
            <a:off x="2620841" y="859739"/>
            <a:ext cx="132351" cy="132351"/>
          </a:xfrm>
          <a:custGeom>
            <a:avLst/>
            <a:gdLst/>
            <a:ahLst/>
            <a:cxnLst/>
            <a:rect l="l" t="t" r="r" b="b"/>
            <a:pathLst>
              <a:path w="1132" h="1132" extrusionOk="0">
                <a:moveTo>
                  <a:pt x="569" y="0"/>
                </a:moveTo>
                <a:cubicBezTo>
                  <a:pt x="252" y="0"/>
                  <a:pt x="0" y="252"/>
                  <a:pt x="0" y="563"/>
                </a:cubicBezTo>
                <a:cubicBezTo>
                  <a:pt x="0" y="880"/>
                  <a:pt x="252" y="1132"/>
                  <a:pt x="569" y="1132"/>
                </a:cubicBezTo>
                <a:cubicBezTo>
                  <a:pt x="880" y="1132"/>
                  <a:pt x="1132" y="880"/>
                  <a:pt x="1132" y="563"/>
                </a:cubicBezTo>
                <a:cubicBezTo>
                  <a:pt x="1132" y="252"/>
                  <a:pt x="880" y="0"/>
                  <a:pt x="5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63"/>
          <p:cNvSpPr/>
          <p:nvPr/>
        </p:nvSpPr>
        <p:spPr>
          <a:xfrm>
            <a:off x="2817031" y="859739"/>
            <a:ext cx="132351" cy="132351"/>
          </a:xfrm>
          <a:custGeom>
            <a:avLst/>
            <a:gdLst/>
            <a:ahLst/>
            <a:cxnLst/>
            <a:rect l="l" t="t" r="r" b="b"/>
            <a:pathLst>
              <a:path w="1132" h="1132" extrusionOk="0">
                <a:moveTo>
                  <a:pt x="569" y="0"/>
                </a:moveTo>
                <a:cubicBezTo>
                  <a:pt x="258" y="0"/>
                  <a:pt x="1" y="252"/>
                  <a:pt x="1" y="563"/>
                </a:cubicBezTo>
                <a:cubicBezTo>
                  <a:pt x="1" y="880"/>
                  <a:pt x="258" y="1132"/>
                  <a:pt x="569" y="1132"/>
                </a:cubicBezTo>
                <a:cubicBezTo>
                  <a:pt x="880" y="1132"/>
                  <a:pt x="1132" y="880"/>
                  <a:pt x="1132" y="563"/>
                </a:cubicBezTo>
                <a:cubicBezTo>
                  <a:pt x="1132" y="252"/>
                  <a:pt x="880" y="0"/>
                  <a:pt x="5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63"/>
          <p:cNvSpPr/>
          <p:nvPr/>
        </p:nvSpPr>
        <p:spPr>
          <a:xfrm>
            <a:off x="2430036" y="2102937"/>
            <a:ext cx="457732" cy="406639"/>
          </a:xfrm>
          <a:custGeom>
            <a:avLst/>
            <a:gdLst/>
            <a:ahLst/>
            <a:cxnLst/>
            <a:rect l="l" t="t" r="r" b="b"/>
            <a:pathLst>
              <a:path w="3915" h="3478" extrusionOk="0">
                <a:moveTo>
                  <a:pt x="1968" y="0"/>
                </a:moveTo>
                <a:cubicBezTo>
                  <a:pt x="1276" y="0"/>
                  <a:pt x="624" y="414"/>
                  <a:pt x="354" y="1094"/>
                </a:cubicBezTo>
                <a:cubicBezTo>
                  <a:pt x="0" y="1989"/>
                  <a:pt x="434" y="2997"/>
                  <a:pt x="1324" y="3351"/>
                </a:cubicBezTo>
                <a:cubicBezTo>
                  <a:pt x="1421" y="3389"/>
                  <a:pt x="1518" y="3421"/>
                  <a:pt x="1614" y="3443"/>
                </a:cubicBezTo>
                <a:cubicBezTo>
                  <a:pt x="1729" y="3466"/>
                  <a:pt x="1845" y="3478"/>
                  <a:pt x="1960" y="3478"/>
                </a:cubicBezTo>
                <a:cubicBezTo>
                  <a:pt x="2653" y="3478"/>
                  <a:pt x="3311" y="3061"/>
                  <a:pt x="3582" y="2381"/>
                </a:cubicBezTo>
                <a:cubicBezTo>
                  <a:pt x="3914" y="1539"/>
                  <a:pt x="3550" y="595"/>
                  <a:pt x="2756" y="193"/>
                </a:cubicBezTo>
                <a:cubicBezTo>
                  <a:pt x="2708" y="166"/>
                  <a:pt x="2660" y="145"/>
                  <a:pt x="2611" y="123"/>
                </a:cubicBezTo>
                <a:cubicBezTo>
                  <a:pt x="2400" y="40"/>
                  <a:pt x="2182" y="0"/>
                  <a:pt x="1968" y="0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63"/>
          <p:cNvSpPr/>
          <p:nvPr/>
        </p:nvSpPr>
        <p:spPr>
          <a:xfrm>
            <a:off x="2613716" y="2190626"/>
            <a:ext cx="136092" cy="120191"/>
          </a:xfrm>
          <a:custGeom>
            <a:avLst/>
            <a:gdLst/>
            <a:ahLst/>
            <a:cxnLst/>
            <a:rect l="l" t="t" r="r" b="b"/>
            <a:pathLst>
              <a:path w="1164" h="1028" extrusionOk="0">
                <a:moveTo>
                  <a:pt x="581" y="1"/>
                </a:moveTo>
                <a:cubicBezTo>
                  <a:pt x="379" y="1"/>
                  <a:pt x="189" y="123"/>
                  <a:pt x="107" y="323"/>
                </a:cubicBezTo>
                <a:cubicBezTo>
                  <a:pt x="0" y="585"/>
                  <a:pt x="129" y="886"/>
                  <a:pt x="397" y="993"/>
                </a:cubicBezTo>
                <a:cubicBezTo>
                  <a:pt x="458" y="1016"/>
                  <a:pt x="521" y="1028"/>
                  <a:pt x="582" y="1028"/>
                </a:cubicBezTo>
                <a:cubicBezTo>
                  <a:pt x="786" y="1028"/>
                  <a:pt x="979" y="905"/>
                  <a:pt x="1062" y="703"/>
                </a:cubicBezTo>
                <a:cubicBezTo>
                  <a:pt x="1164" y="441"/>
                  <a:pt x="1035" y="140"/>
                  <a:pt x="772" y="38"/>
                </a:cubicBezTo>
                <a:cubicBezTo>
                  <a:pt x="709" y="13"/>
                  <a:pt x="644" y="1"/>
                  <a:pt x="58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63"/>
          <p:cNvSpPr/>
          <p:nvPr/>
        </p:nvSpPr>
        <p:spPr>
          <a:xfrm>
            <a:off x="2535263" y="2288137"/>
            <a:ext cx="205190" cy="135858"/>
          </a:xfrm>
          <a:custGeom>
            <a:avLst/>
            <a:gdLst/>
            <a:ahLst/>
            <a:cxnLst/>
            <a:rect l="l" t="t" r="r" b="b"/>
            <a:pathLst>
              <a:path w="1755" h="1162" extrusionOk="0">
                <a:moveTo>
                  <a:pt x="787" y="0"/>
                </a:moveTo>
                <a:cubicBezTo>
                  <a:pt x="449" y="0"/>
                  <a:pt x="132" y="203"/>
                  <a:pt x="1" y="534"/>
                </a:cubicBezTo>
                <a:lnTo>
                  <a:pt x="1577" y="1161"/>
                </a:lnTo>
                <a:cubicBezTo>
                  <a:pt x="1754" y="727"/>
                  <a:pt x="1540" y="234"/>
                  <a:pt x="1105" y="62"/>
                </a:cubicBezTo>
                <a:cubicBezTo>
                  <a:pt x="1001" y="20"/>
                  <a:pt x="893" y="0"/>
                  <a:pt x="78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63"/>
          <p:cNvSpPr/>
          <p:nvPr/>
        </p:nvSpPr>
        <p:spPr>
          <a:xfrm>
            <a:off x="430949" y="2598206"/>
            <a:ext cx="363730" cy="331812"/>
          </a:xfrm>
          <a:custGeom>
            <a:avLst/>
            <a:gdLst/>
            <a:ahLst/>
            <a:cxnLst/>
            <a:rect l="l" t="t" r="r" b="b"/>
            <a:pathLst>
              <a:path w="3111" h="2838" extrusionOk="0">
                <a:moveTo>
                  <a:pt x="1567" y="1"/>
                </a:moveTo>
                <a:cubicBezTo>
                  <a:pt x="1498" y="1"/>
                  <a:pt x="1428" y="6"/>
                  <a:pt x="1358" y="16"/>
                </a:cubicBezTo>
                <a:cubicBezTo>
                  <a:pt x="1315" y="22"/>
                  <a:pt x="1272" y="32"/>
                  <a:pt x="1229" y="43"/>
                </a:cubicBezTo>
                <a:cubicBezTo>
                  <a:pt x="467" y="231"/>
                  <a:pt x="1" y="1003"/>
                  <a:pt x="194" y="1759"/>
                </a:cubicBezTo>
                <a:cubicBezTo>
                  <a:pt x="353" y="2404"/>
                  <a:pt x="928" y="2837"/>
                  <a:pt x="1563" y="2837"/>
                </a:cubicBezTo>
                <a:cubicBezTo>
                  <a:pt x="1677" y="2837"/>
                  <a:pt x="1793" y="2823"/>
                  <a:pt x="1910" y="2794"/>
                </a:cubicBezTo>
                <a:cubicBezTo>
                  <a:pt x="1990" y="2778"/>
                  <a:pt x="2071" y="2751"/>
                  <a:pt x="2140" y="2719"/>
                </a:cubicBezTo>
                <a:cubicBezTo>
                  <a:pt x="2762" y="2445"/>
                  <a:pt x="3111" y="1759"/>
                  <a:pt x="2945" y="1078"/>
                </a:cubicBezTo>
                <a:cubicBezTo>
                  <a:pt x="2785" y="434"/>
                  <a:pt x="2206" y="1"/>
                  <a:pt x="1567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63"/>
          <p:cNvSpPr/>
          <p:nvPr/>
        </p:nvSpPr>
        <p:spPr>
          <a:xfrm>
            <a:off x="513728" y="2714774"/>
            <a:ext cx="91663" cy="109902"/>
          </a:xfrm>
          <a:custGeom>
            <a:avLst/>
            <a:gdLst/>
            <a:ahLst/>
            <a:cxnLst/>
            <a:rect l="l" t="t" r="r" b="b"/>
            <a:pathLst>
              <a:path w="784" h="940" extrusionOk="0">
                <a:moveTo>
                  <a:pt x="558" y="0"/>
                </a:moveTo>
                <a:lnTo>
                  <a:pt x="1" y="140"/>
                </a:lnTo>
                <a:lnTo>
                  <a:pt x="103" y="590"/>
                </a:lnTo>
                <a:lnTo>
                  <a:pt x="237" y="612"/>
                </a:lnTo>
                <a:cubicBezTo>
                  <a:pt x="274" y="563"/>
                  <a:pt x="322" y="531"/>
                  <a:pt x="381" y="515"/>
                </a:cubicBezTo>
                <a:cubicBezTo>
                  <a:pt x="400" y="511"/>
                  <a:pt x="418" y="509"/>
                  <a:pt x="435" y="509"/>
                </a:cubicBezTo>
                <a:cubicBezTo>
                  <a:pt x="501" y="509"/>
                  <a:pt x="551" y="541"/>
                  <a:pt x="564" y="601"/>
                </a:cubicBezTo>
                <a:cubicBezTo>
                  <a:pt x="580" y="671"/>
                  <a:pt x="537" y="740"/>
                  <a:pt x="446" y="767"/>
                </a:cubicBezTo>
                <a:cubicBezTo>
                  <a:pt x="426" y="771"/>
                  <a:pt x="405" y="773"/>
                  <a:pt x="385" y="773"/>
                </a:cubicBezTo>
                <a:cubicBezTo>
                  <a:pt x="323" y="773"/>
                  <a:pt x="259" y="755"/>
                  <a:pt x="199" y="719"/>
                </a:cubicBezTo>
                <a:lnTo>
                  <a:pt x="124" y="874"/>
                </a:lnTo>
                <a:cubicBezTo>
                  <a:pt x="190" y="915"/>
                  <a:pt x="268" y="940"/>
                  <a:pt x="356" y="940"/>
                </a:cubicBezTo>
                <a:cubicBezTo>
                  <a:pt x="397" y="940"/>
                  <a:pt x="439" y="935"/>
                  <a:pt x="483" y="923"/>
                </a:cubicBezTo>
                <a:cubicBezTo>
                  <a:pt x="682" y="874"/>
                  <a:pt x="784" y="730"/>
                  <a:pt x="741" y="547"/>
                </a:cubicBezTo>
                <a:cubicBezTo>
                  <a:pt x="706" y="412"/>
                  <a:pt x="599" y="344"/>
                  <a:pt x="480" y="344"/>
                </a:cubicBezTo>
                <a:cubicBezTo>
                  <a:pt x="453" y="344"/>
                  <a:pt x="425" y="347"/>
                  <a:pt x="398" y="354"/>
                </a:cubicBezTo>
                <a:cubicBezTo>
                  <a:pt x="333" y="370"/>
                  <a:pt x="285" y="403"/>
                  <a:pt x="247" y="445"/>
                </a:cubicBezTo>
                <a:lnTo>
                  <a:pt x="210" y="258"/>
                </a:lnTo>
                <a:lnTo>
                  <a:pt x="596" y="161"/>
                </a:lnTo>
                <a:lnTo>
                  <a:pt x="5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63"/>
          <p:cNvSpPr/>
          <p:nvPr/>
        </p:nvSpPr>
        <p:spPr>
          <a:xfrm>
            <a:off x="601534" y="2694196"/>
            <a:ext cx="107330" cy="104290"/>
          </a:xfrm>
          <a:custGeom>
            <a:avLst/>
            <a:gdLst/>
            <a:ahLst/>
            <a:cxnLst/>
            <a:rect l="l" t="t" r="r" b="b"/>
            <a:pathLst>
              <a:path w="918" h="892" extrusionOk="0">
                <a:moveTo>
                  <a:pt x="516" y="1"/>
                </a:moveTo>
                <a:cubicBezTo>
                  <a:pt x="476" y="1"/>
                  <a:pt x="435" y="6"/>
                  <a:pt x="397" y="16"/>
                </a:cubicBezTo>
                <a:cubicBezTo>
                  <a:pt x="156" y="75"/>
                  <a:pt x="0" y="321"/>
                  <a:pt x="59" y="557"/>
                </a:cubicBezTo>
                <a:cubicBezTo>
                  <a:pt x="105" y="757"/>
                  <a:pt x="297" y="892"/>
                  <a:pt x="502" y="892"/>
                </a:cubicBezTo>
                <a:cubicBezTo>
                  <a:pt x="538" y="892"/>
                  <a:pt x="575" y="888"/>
                  <a:pt x="612" y="879"/>
                </a:cubicBezTo>
                <a:cubicBezTo>
                  <a:pt x="735" y="847"/>
                  <a:pt x="853" y="766"/>
                  <a:pt x="917" y="654"/>
                </a:cubicBezTo>
                <a:lnTo>
                  <a:pt x="832" y="310"/>
                </a:lnTo>
                <a:lnTo>
                  <a:pt x="462" y="402"/>
                </a:lnTo>
                <a:lnTo>
                  <a:pt x="494" y="541"/>
                </a:lnTo>
                <a:lnTo>
                  <a:pt x="692" y="493"/>
                </a:lnTo>
                <a:lnTo>
                  <a:pt x="719" y="621"/>
                </a:lnTo>
                <a:cubicBezTo>
                  <a:pt x="681" y="670"/>
                  <a:pt x="628" y="702"/>
                  <a:pt x="574" y="718"/>
                </a:cubicBezTo>
                <a:cubicBezTo>
                  <a:pt x="555" y="722"/>
                  <a:pt x="535" y="724"/>
                  <a:pt x="515" y="724"/>
                </a:cubicBezTo>
                <a:cubicBezTo>
                  <a:pt x="391" y="724"/>
                  <a:pt x="274" y="639"/>
                  <a:pt x="242" y="509"/>
                </a:cubicBezTo>
                <a:cubicBezTo>
                  <a:pt x="204" y="364"/>
                  <a:pt x="295" y="214"/>
                  <a:pt x="440" y="176"/>
                </a:cubicBezTo>
                <a:cubicBezTo>
                  <a:pt x="459" y="172"/>
                  <a:pt x="480" y="170"/>
                  <a:pt x="500" y="170"/>
                </a:cubicBezTo>
                <a:cubicBezTo>
                  <a:pt x="560" y="170"/>
                  <a:pt x="623" y="187"/>
                  <a:pt x="671" y="219"/>
                </a:cubicBezTo>
                <a:lnTo>
                  <a:pt x="773" y="69"/>
                </a:lnTo>
                <a:cubicBezTo>
                  <a:pt x="699" y="25"/>
                  <a:pt x="607" y="1"/>
                  <a:pt x="51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63"/>
          <p:cNvSpPr/>
          <p:nvPr/>
        </p:nvSpPr>
        <p:spPr>
          <a:xfrm>
            <a:off x="3616070" y="1044213"/>
            <a:ext cx="75412" cy="80439"/>
          </a:xfrm>
          <a:custGeom>
            <a:avLst/>
            <a:gdLst/>
            <a:ahLst/>
            <a:cxnLst/>
            <a:rect l="l" t="t" r="r" b="b"/>
            <a:pathLst>
              <a:path w="645" h="688" extrusionOk="0">
                <a:moveTo>
                  <a:pt x="253" y="1"/>
                </a:moveTo>
                <a:lnTo>
                  <a:pt x="1" y="215"/>
                </a:lnTo>
                <a:lnTo>
                  <a:pt x="392" y="687"/>
                </a:lnTo>
                <a:lnTo>
                  <a:pt x="644" y="473"/>
                </a:lnTo>
                <a:lnTo>
                  <a:pt x="253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3"/>
          <p:cNvSpPr/>
          <p:nvPr/>
        </p:nvSpPr>
        <p:spPr>
          <a:xfrm>
            <a:off x="3641792" y="1044213"/>
            <a:ext cx="49690" cy="58459"/>
          </a:xfrm>
          <a:custGeom>
            <a:avLst/>
            <a:gdLst/>
            <a:ahLst/>
            <a:cxnLst/>
            <a:rect l="l" t="t" r="r" b="b"/>
            <a:pathLst>
              <a:path w="425" h="500" extrusionOk="0">
                <a:moveTo>
                  <a:pt x="33" y="1"/>
                </a:moveTo>
                <a:lnTo>
                  <a:pt x="1" y="28"/>
                </a:lnTo>
                <a:lnTo>
                  <a:pt x="398" y="500"/>
                </a:lnTo>
                <a:lnTo>
                  <a:pt x="424" y="473"/>
                </a:lnTo>
                <a:lnTo>
                  <a:pt x="3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63"/>
          <p:cNvSpPr/>
          <p:nvPr/>
        </p:nvSpPr>
        <p:spPr>
          <a:xfrm>
            <a:off x="3616070" y="1058711"/>
            <a:ext cx="57874" cy="65941"/>
          </a:xfrm>
          <a:custGeom>
            <a:avLst/>
            <a:gdLst/>
            <a:ahLst/>
            <a:cxnLst/>
            <a:rect l="l" t="t" r="r" b="b"/>
            <a:pathLst>
              <a:path w="495" h="564" extrusionOk="0">
                <a:moveTo>
                  <a:pt x="103" y="0"/>
                </a:moveTo>
                <a:lnTo>
                  <a:pt x="1" y="91"/>
                </a:lnTo>
                <a:lnTo>
                  <a:pt x="392" y="563"/>
                </a:lnTo>
                <a:lnTo>
                  <a:pt x="494" y="477"/>
                </a:lnTo>
                <a:cubicBezTo>
                  <a:pt x="462" y="408"/>
                  <a:pt x="425" y="343"/>
                  <a:pt x="376" y="284"/>
                </a:cubicBezTo>
                <a:cubicBezTo>
                  <a:pt x="312" y="193"/>
                  <a:pt x="232" y="113"/>
                  <a:pt x="151" y="38"/>
                </a:cubicBezTo>
                <a:cubicBezTo>
                  <a:pt x="135" y="27"/>
                  <a:pt x="119" y="11"/>
                  <a:pt x="10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63"/>
          <p:cNvSpPr/>
          <p:nvPr/>
        </p:nvSpPr>
        <p:spPr>
          <a:xfrm>
            <a:off x="3405499" y="1149557"/>
            <a:ext cx="159943" cy="134923"/>
          </a:xfrm>
          <a:custGeom>
            <a:avLst/>
            <a:gdLst/>
            <a:ahLst/>
            <a:cxnLst/>
            <a:rect l="l" t="t" r="r" b="b"/>
            <a:pathLst>
              <a:path w="1368" h="1154" extrusionOk="0">
                <a:moveTo>
                  <a:pt x="1335" y="1"/>
                </a:moveTo>
                <a:lnTo>
                  <a:pt x="0" y="1121"/>
                </a:lnTo>
                <a:lnTo>
                  <a:pt x="27" y="1154"/>
                </a:lnTo>
                <a:lnTo>
                  <a:pt x="1368" y="33"/>
                </a:lnTo>
                <a:lnTo>
                  <a:pt x="1335" y="1"/>
                </a:lnTo>
                <a:close/>
              </a:path>
            </a:pathLst>
          </a:custGeom>
          <a:solidFill>
            <a:srgbClr val="225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63"/>
          <p:cNvSpPr/>
          <p:nvPr/>
        </p:nvSpPr>
        <p:spPr>
          <a:xfrm>
            <a:off x="3409240" y="1277466"/>
            <a:ext cx="191277" cy="5729"/>
          </a:xfrm>
          <a:custGeom>
            <a:avLst/>
            <a:gdLst/>
            <a:ahLst/>
            <a:cxnLst/>
            <a:rect l="l" t="t" r="r" b="b"/>
            <a:pathLst>
              <a:path w="1636" h="49" extrusionOk="0">
                <a:moveTo>
                  <a:pt x="1" y="1"/>
                </a:moveTo>
                <a:lnTo>
                  <a:pt x="1" y="49"/>
                </a:lnTo>
                <a:lnTo>
                  <a:pt x="1636" y="43"/>
                </a:lnTo>
                <a:lnTo>
                  <a:pt x="1636" y="1"/>
                </a:lnTo>
                <a:close/>
              </a:path>
            </a:pathLst>
          </a:custGeom>
          <a:solidFill>
            <a:srgbClr val="225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63"/>
          <p:cNvSpPr/>
          <p:nvPr/>
        </p:nvSpPr>
        <p:spPr>
          <a:xfrm>
            <a:off x="3406785" y="1091916"/>
            <a:ext cx="38934" cy="188822"/>
          </a:xfrm>
          <a:custGeom>
            <a:avLst/>
            <a:gdLst/>
            <a:ahLst/>
            <a:cxnLst/>
            <a:rect l="l" t="t" r="r" b="b"/>
            <a:pathLst>
              <a:path w="333" h="1615" extrusionOk="0">
                <a:moveTo>
                  <a:pt x="290" y="0"/>
                </a:moveTo>
                <a:lnTo>
                  <a:pt x="0" y="1604"/>
                </a:lnTo>
                <a:lnTo>
                  <a:pt x="43" y="1614"/>
                </a:lnTo>
                <a:lnTo>
                  <a:pt x="333" y="6"/>
                </a:lnTo>
                <a:lnTo>
                  <a:pt x="290" y="0"/>
                </a:lnTo>
                <a:close/>
              </a:path>
            </a:pathLst>
          </a:custGeom>
          <a:solidFill>
            <a:srgbClr val="225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63"/>
          <p:cNvSpPr/>
          <p:nvPr/>
        </p:nvSpPr>
        <p:spPr>
          <a:xfrm>
            <a:off x="3685052" y="760334"/>
            <a:ext cx="289137" cy="338593"/>
          </a:xfrm>
          <a:custGeom>
            <a:avLst/>
            <a:gdLst/>
            <a:ahLst/>
            <a:cxnLst/>
            <a:rect l="l" t="t" r="r" b="b"/>
            <a:pathLst>
              <a:path w="2473" h="2896" extrusionOk="0">
                <a:moveTo>
                  <a:pt x="178" y="0"/>
                </a:moveTo>
                <a:lnTo>
                  <a:pt x="1" y="150"/>
                </a:lnTo>
                <a:lnTo>
                  <a:pt x="2301" y="2895"/>
                </a:lnTo>
                <a:lnTo>
                  <a:pt x="2473" y="2745"/>
                </a:lnTo>
                <a:lnTo>
                  <a:pt x="178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63"/>
          <p:cNvSpPr/>
          <p:nvPr/>
        </p:nvSpPr>
        <p:spPr>
          <a:xfrm>
            <a:off x="3883814" y="680362"/>
            <a:ext cx="223897" cy="235472"/>
          </a:xfrm>
          <a:custGeom>
            <a:avLst/>
            <a:gdLst/>
            <a:ahLst/>
            <a:cxnLst/>
            <a:rect l="l" t="t" r="r" b="b"/>
            <a:pathLst>
              <a:path w="1915" h="2014" extrusionOk="0">
                <a:moveTo>
                  <a:pt x="733" y="0"/>
                </a:moveTo>
                <a:cubicBezTo>
                  <a:pt x="673" y="0"/>
                  <a:pt x="612" y="19"/>
                  <a:pt x="558" y="57"/>
                </a:cubicBezTo>
                <a:lnTo>
                  <a:pt x="344" y="212"/>
                </a:lnTo>
                <a:lnTo>
                  <a:pt x="295" y="250"/>
                </a:lnTo>
                <a:lnTo>
                  <a:pt x="1" y="464"/>
                </a:lnTo>
                <a:lnTo>
                  <a:pt x="1293" y="2014"/>
                </a:lnTo>
                <a:lnTo>
                  <a:pt x="1555" y="1762"/>
                </a:lnTo>
                <a:lnTo>
                  <a:pt x="1598" y="1719"/>
                </a:lnTo>
                <a:lnTo>
                  <a:pt x="1797" y="1531"/>
                </a:lnTo>
                <a:cubicBezTo>
                  <a:pt x="1909" y="1424"/>
                  <a:pt x="1915" y="1252"/>
                  <a:pt x="1818" y="1134"/>
                </a:cubicBezTo>
                <a:lnTo>
                  <a:pt x="955" y="105"/>
                </a:lnTo>
                <a:cubicBezTo>
                  <a:pt x="899" y="36"/>
                  <a:pt x="817" y="0"/>
                  <a:pt x="733" y="0"/>
                </a:cubicBez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63"/>
          <p:cNvSpPr/>
          <p:nvPr/>
        </p:nvSpPr>
        <p:spPr>
          <a:xfrm>
            <a:off x="3582865" y="701407"/>
            <a:ext cx="492924" cy="464630"/>
          </a:xfrm>
          <a:custGeom>
            <a:avLst/>
            <a:gdLst/>
            <a:ahLst/>
            <a:cxnLst/>
            <a:rect l="l" t="t" r="r" b="b"/>
            <a:pathLst>
              <a:path w="4216" h="3974" extrusionOk="0">
                <a:moveTo>
                  <a:pt x="2582" y="1"/>
                </a:moveTo>
                <a:cubicBezTo>
                  <a:pt x="2470" y="1"/>
                  <a:pt x="2357" y="39"/>
                  <a:pt x="2264" y="118"/>
                </a:cubicBezTo>
                <a:lnTo>
                  <a:pt x="237" y="1812"/>
                </a:lnTo>
                <a:cubicBezTo>
                  <a:pt x="28" y="1984"/>
                  <a:pt x="1" y="2295"/>
                  <a:pt x="178" y="2509"/>
                </a:cubicBezTo>
                <a:lnTo>
                  <a:pt x="1255" y="3796"/>
                </a:lnTo>
                <a:cubicBezTo>
                  <a:pt x="1355" y="3913"/>
                  <a:pt x="1496" y="3973"/>
                  <a:pt x="1637" y="3973"/>
                </a:cubicBezTo>
                <a:cubicBezTo>
                  <a:pt x="1749" y="3973"/>
                  <a:pt x="1860" y="3936"/>
                  <a:pt x="1953" y="3861"/>
                </a:cubicBezTo>
                <a:lnTo>
                  <a:pt x="3979" y="2166"/>
                </a:lnTo>
                <a:cubicBezTo>
                  <a:pt x="4188" y="1989"/>
                  <a:pt x="4215" y="1678"/>
                  <a:pt x="4038" y="1469"/>
                </a:cubicBezTo>
                <a:lnTo>
                  <a:pt x="2961" y="177"/>
                </a:lnTo>
                <a:cubicBezTo>
                  <a:pt x="2862" y="61"/>
                  <a:pt x="2723" y="1"/>
                  <a:pt x="258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63"/>
          <p:cNvSpPr/>
          <p:nvPr/>
        </p:nvSpPr>
        <p:spPr>
          <a:xfrm>
            <a:off x="3563456" y="643649"/>
            <a:ext cx="161229" cy="136793"/>
          </a:xfrm>
          <a:custGeom>
            <a:avLst/>
            <a:gdLst/>
            <a:ahLst/>
            <a:cxnLst/>
            <a:rect l="l" t="t" r="r" b="b"/>
            <a:pathLst>
              <a:path w="1379" h="1170" extrusionOk="0">
                <a:moveTo>
                  <a:pt x="1341" y="1"/>
                </a:moveTo>
                <a:lnTo>
                  <a:pt x="1" y="1121"/>
                </a:lnTo>
                <a:lnTo>
                  <a:pt x="38" y="1170"/>
                </a:lnTo>
                <a:lnTo>
                  <a:pt x="1379" y="49"/>
                </a:lnTo>
                <a:lnTo>
                  <a:pt x="1341" y="1"/>
                </a:lnTo>
                <a:close/>
              </a:path>
            </a:pathLst>
          </a:custGeom>
          <a:solidFill>
            <a:srgbClr val="00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63"/>
          <p:cNvSpPr/>
          <p:nvPr/>
        </p:nvSpPr>
        <p:spPr>
          <a:xfrm>
            <a:off x="3344701" y="383739"/>
            <a:ext cx="434582" cy="460772"/>
          </a:xfrm>
          <a:custGeom>
            <a:avLst/>
            <a:gdLst/>
            <a:ahLst/>
            <a:cxnLst/>
            <a:rect l="l" t="t" r="r" b="b"/>
            <a:pathLst>
              <a:path w="3717" h="3941" extrusionOk="0">
                <a:moveTo>
                  <a:pt x="1252" y="1"/>
                </a:moveTo>
                <a:cubicBezTo>
                  <a:pt x="1206" y="1"/>
                  <a:pt x="1159" y="16"/>
                  <a:pt x="1121" y="47"/>
                </a:cubicBezTo>
                <a:lnTo>
                  <a:pt x="97" y="905"/>
                </a:lnTo>
                <a:cubicBezTo>
                  <a:pt x="11" y="980"/>
                  <a:pt x="0" y="1108"/>
                  <a:pt x="70" y="1194"/>
                </a:cubicBezTo>
                <a:lnTo>
                  <a:pt x="2306" y="3864"/>
                </a:lnTo>
                <a:cubicBezTo>
                  <a:pt x="2348" y="3915"/>
                  <a:pt x="2406" y="3941"/>
                  <a:pt x="2464" y="3941"/>
                </a:cubicBezTo>
                <a:cubicBezTo>
                  <a:pt x="2511" y="3941"/>
                  <a:pt x="2557" y="3925"/>
                  <a:pt x="2595" y="3891"/>
                </a:cubicBezTo>
                <a:lnTo>
                  <a:pt x="3620" y="3033"/>
                </a:lnTo>
                <a:cubicBezTo>
                  <a:pt x="3705" y="2964"/>
                  <a:pt x="3716" y="2835"/>
                  <a:pt x="3646" y="2744"/>
                </a:cubicBezTo>
                <a:lnTo>
                  <a:pt x="1410" y="74"/>
                </a:lnTo>
                <a:cubicBezTo>
                  <a:pt x="1371" y="25"/>
                  <a:pt x="1312" y="1"/>
                  <a:pt x="12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63"/>
          <p:cNvSpPr/>
          <p:nvPr/>
        </p:nvSpPr>
        <p:spPr>
          <a:xfrm>
            <a:off x="3879371" y="1023285"/>
            <a:ext cx="434582" cy="460772"/>
          </a:xfrm>
          <a:custGeom>
            <a:avLst/>
            <a:gdLst/>
            <a:ahLst/>
            <a:cxnLst/>
            <a:rect l="l" t="t" r="r" b="b"/>
            <a:pathLst>
              <a:path w="3717" h="3941" extrusionOk="0">
                <a:moveTo>
                  <a:pt x="1253" y="0"/>
                </a:moveTo>
                <a:cubicBezTo>
                  <a:pt x="1206" y="0"/>
                  <a:pt x="1159" y="15"/>
                  <a:pt x="1122" y="46"/>
                </a:cubicBezTo>
                <a:lnTo>
                  <a:pt x="98" y="904"/>
                </a:lnTo>
                <a:cubicBezTo>
                  <a:pt x="12" y="979"/>
                  <a:pt x="1" y="1108"/>
                  <a:pt x="71" y="1193"/>
                </a:cubicBezTo>
                <a:lnTo>
                  <a:pt x="2307" y="3864"/>
                </a:lnTo>
                <a:cubicBezTo>
                  <a:pt x="2348" y="3914"/>
                  <a:pt x="2407" y="3940"/>
                  <a:pt x="2465" y="3940"/>
                </a:cubicBezTo>
                <a:cubicBezTo>
                  <a:pt x="2512" y="3940"/>
                  <a:pt x="2558" y="3924"/>
                  <a:pt x="2596" y="3890"/>
                </a:cubicBezTo>
                <a:lnTo>
                  <a:pt x="3620" y="3033"/>
                </a:lnTo>
                <a:cubicBezTo>
                  <a:pt x="3706" y="2963"/>
                  <a:pt x="3717" y="2834"/>
                  <a:pt x="3647" y="2743"/>
                </a:cubicBezTo>
                <a:lnTo>
                  <a:pt x="1411" y="73"/>
                </a:lnTo>
                <a:cubicBezTo>
                  <a:pt x="1372" y="25"/>
                  <a:pt x="1313" y="0"/>
                  <a:pt x="12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63"/>
          <p:cNvSpPr/>
          <p:nvPr/>
        </p:nvSpPr>
        <p:spPr>
          <a:xfrm>
            <a:off x="3418009" y="1026792"/>
            <a:ext cx="281654" cy="295334"/>
          </a:xfrm>
          <a:custGeom>
            <a:avLst/>
            <a:gdLst/>
            <a:ahLst/>
            <a:cxnLst/>
            <a:rect l="l" t="t" r="r" b="b"/>
            <a:pathLst>
              <a:path w="2409" h="2526" extrusionOk="0">
                <a:moveTo>
                  <a:pt x="864" y="0"/>
                </a:moveTo>
                <a:cubicBezTo>
                  <a:pt x="562" y="0"/>
                  <a:pt x="259" y="93"/>
                  <a:pt x="1" y="284"/>
                </a:cubicBezTo>
                <a:lnTo>
                  <a:pt x="1872" y="2525"/>
                </a:lnTo>
                <a:cubicBezTo>
                  <a:pt x="1926" y="2477"/>
                  <a:pt x="1974" y="2423"/>
                  <a:pt x="2022" y="2364"/>
                </a:cubicBezTo>
                <a:cubicBezTo>
                  <a:pt x="2322" y="1978"/>
                  <a:pt x="2408" y="1464"/>
                  <a:pt x="2258" y="1003"/>
                </a:cubicBezTo>
                <a:cubicBezTo>
                  <a:pt x="2199" y="836"/>
                  <a:pt x="2113" y="670"/>
                  <a:pt x="1990" y="525"/>
                </a:cubicBezTo>
                <a:cubicBezTo>
                  <a:pt x="1700" y="179"/>
                  <a:pt x="1283" y="0"/>
                  <a:pt x="864" y="0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63"/>
          <p:cNvSpPr/>
          <p:nvPr/>
        </p:nvSpPr>
        <p:spPr>
          <a:xfrm>
            <a:off x="3379192" y="1269165"/>
            <a:ext cx="42090" cy="37414"/>
          </a:xfrm>
          <a:custGeom>
            <a:avLst/>
            <a:gdLst/>
            <a:ahLst/>
            <a:cxnLst/>
            <a:rect l="l" t="t" r="r" b="b"/>
            <a:pathLst>
              <a:path w="360" h="320" extrusionOk="0">
                <a:moveTo>
                  <a:pt x="182" y="1"/>
                </a:moveTo>
                <a:cubicBezTo>
                  <a:pt x="145" y="1"/>
                  <a:pt x="109" y="13"/>
                  <a:pt x="81" y="39"/>
                </a:cubicBezTo>
                <a:cubicBezTo>
                  <a:pt x="11" y="93"/>
                  <a:pt x="0" y="195"/>
                  <a:pt x="59" y="265"/>
                </a:cubicBezTo>
                <a:cubicBezTo>
                  <a:pt x="89" y="300"/>
                  <a:pt x="133" y="319"/>
                  <a:pt x="179" y="319"/>
                </a:cubicBezTo>
                <a:cubicBezTo>
                  <a:pt x="216" y="319"/>
                  <a:pt x="253" y="307"/>
                  <a:pt x="284" y="281"/>
                </a:cubicBezTo>
                <a:cubicBezTo>
                  <a:pt x="349" y="227"/>
                  <a:pt x="359" y="125"/>
                  <a:pt x="306" y="56"/>
                </a:cubicBezTo>
                <a:cubicBezTo>
                  <a:pt x="273" y="20"/>
                  <a:pt x="227" y="1"/>
                  <a:pt x="182" y="1"/>
                </a:cubicBezTo>
                <a:close/>
              </a:path>
            </a:pathLst>
          </a:custGeom>
          <a:solidFill>
            <a:srgbClr val="FFD2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63"/>
          <p:cNvSpPr/>
          <p:nvPr/>
        </p:nvSpPr>
        <p:spPr>
          <a:xfrm>
            <a:off x="3385389" y="1254083"/>
            <a:ext cx="47819" cy="52613"/>
          </a:xfrm>
          <a:custGeom>
            <a:avLst/>
            <a:gdLst/>
            <a:ahLst/>
            <a:cxnLst/>
            <a:rect l="l" t="t" r="r" b="b"/>
            <a:pathLst>
              <a:path w="409" h="450" extrusionOk="0">
                <a:moveTo>
                  <a:pt x="74" y="0"/>
                </a:moveTo>
                <a:cubicBezTo>
                  <a:pt x="64" y="0"/>
                  <a:pt x="53" y="3"/>
                  <a:pt x="44" y="8"/>
                </a:cubicBezTo>
                <a:lnTo>
                  <a:pt x="22" y="29"/>
                </a:lnTo>
                <a:cubicBezTo>
                  <a:pt x="6" y="45"/>
                  <a:pt x="1" y="72"/>
                  <a:pt x="17" y="88"/>
                </a:cubicBezTo>
                <a:lnTo>
                  <a:pt x="306" y="437"/>
                </a:lnTo>
                <a:cubicBezTo>
                  <a:pt x="312" y="445"/>
                  <a:pt x="323" y="449"/>
                  <a:pt x="335" y="449"/>
                </a:cubicBezTo>
                <a:cubicBezTo>
                  <a:pt x="345" y="449"/>
                  <a:pt x="356" y="447"/>
                  <a:pt x="365" y="442"/>
                </a:cubicBezTo>
                <a:lnTo>
                  <a:pt x="387" y="420"/>
                </a:lnTo>
                <a:cubicBezTo>
                  <a:pt x="408" y="404"/>
                  <a:pt x="408" y="378"/>
                  <a:pt x="392" y="361"/>
                </a:cubicBezTo>
                <a:lnTo>
                  <a:pt x="108" y="13"/>
                </a:lnTo>
                <a:cubicBezTo>
                  <a:pt x="99" y="4"/>
                  <a:pt x="87" y="0"/>
                  <a:pt x="74" y="0"/>
                </a:cubicBezTo>
                <a:close/>
              </a:path>
            </a:pathLst>
          </a:custGeom>
          <a:solidFill>
            <a:srgbClr val="4A6C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63"/>
          <p:cNvSpPr/>
          <p:nvPr/>
        </p:nvSpPr>
        <p:spPr>
          <a:xfrm>
            <a:off x="3401757" y="1046084"/>
            <a:ext cx="248917" cy="289955"/>
          </a:xfrm>
          <a:custGeom>
            <a:avLst/>
            <a:gdLst/>
            <a:ahLst/>
            <a:cxnLst/>
            <a:rect l="l" t="t" r="r" b="b"/>
            <a:pathLst>
              <a:path w="2129" h="2480" extrusionOk="0">
                <a:moveTo>
                  <a:pt x="131" y="1"/>
                </a:moveTo>
                <a:cubicBezTo>
                  <a:pt x="113" y="1"/>
                  <a:pt x="95" y="8"/>
                  <a:pt x="81" y="22"/>
                </a:cubicBezTo>
                <a:lnTo>
                  <a:pt x="38" y="55"/>
                </a:lnTo>
                <a:cubicBezTo>
                  <a:pt x="0" y="81"/>
                  <a:pt x="0" y="135"/>
                  <a:pt x="27" y="167"/>
                </a:cubicBezTo>
                <a:lnTo>
                  <a:pt x="1936" y="2451"/>
                </a:lnTo>
                <a:cubicBezTo>
                  <a:pt x="1954" y="2470"/>
                  <a:pt x="1978" y="2479"/>
                  <a:pt x="2000" y="2479"/>
                </a:cubicBezTo>
                <a:cubicBezTo>
                  <a:pt x="2018" y="2479"/>
                  <a:pt x="2035" y="2474"/>
                  <a:pt x="2048" y="2462"/>
                </a:cubicBezTo>
                <a:lnTo>
                  <a:pt x="2091" y="2425"/>
                </a:lnTo>
                <a:cubicBezTo>
                  <a:pt x="2124" y="2398"/>
                  <a:pt x="2129" y="2350"/>
                  <a:pt x="2102" y="2317"/>
                </a:cubicBezTo>
                <a:lnTo>
                  <a:pt x="188" y="28"/>
                </a:lnTo>
                <a:cubicBezTo>
                  <a:pt x="173" y="10"/>
                  <a:pt x="153" y="1"/>
                  <a:pt x="131" y="1"/>
                </a:cubicBezTo>
                <a:close/>
              </a:path>
            </a:pathLst>
          </a:custGeom>
          <a:solidFill>
            <a:srgbClr val="F0B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63"/>
          <p:cNvSpPr/>
          <p:nvPr/>
        </p:nvSpPr>
        <p:spPr>
          <a:xfrm>
            <a:off x="3720829" y="837501"/>
            <a:ext cx="220740" cy="197357"/>
          </a:xfrm>
          <a:custGeom>
            <a:avLst/>
            <a:gdLst/>
            <a:ahLst/>
            <a:cxnLst/>
            <a:rect l="l" t="t" r="r" b="b"/>
            <a:pathLst>
              <a:path w="1888" h="1688" extrusionOk="0">
                <a:moveTo>
                  <a:pt x="946" y="0"/>
                </a:moveTo>
                <a:cubicBezTo>
                  <a:pt x="754" y="0"/>
                  <a:pt x="562" y="65"/>
                  <a:pt x="403" y="198"/>
                </a:cubicBezTo>
                <a:cubicBezTo>
                  <a:pt x="43" y="493"/>
                  <a:pt x="0" y="1029"/>
                  <a:pt x="295" y="1383"/>
                </a:cubicBezTo>
                <a:cubicBezTo>
                  <a:pt x="463" y="1584"/>
                  <a:pt x="703" y="1687"/>
                  <a:pt x="944" y="1687"/>
                </a:cubicBezTo>
                <a:cubicBezTo>
                  <a:pt x="1135" y="1687"/>
                  <a:pt x="1327" y="1623"/>
                  <a:pt x="1486" y="1490"/>
                </a:cubicBezTo>
                <a:cubicBezTo>
                  <a:pt x="1845" y="1190"/>
                  <a:pt x="1888" y="659"/>
                  <a:pt x="1593" y="300"/>
                </a:cubicBezTo>
                <a:cubicBezTo>
                  <a:pt x="1426" y="103"/>
                  <a:pt x="1187" y="0"/>
                  <a:pt x="9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63"/>
          <p:cNvSpPr txBox="1">
            <a:spLocks noGrp="1"/>
          </p:cNvSpPr>
          <p:nvPr>
            <p:ph type="ctrTitle"/>
          </p:nvPr>
        </p:nvSpPr>
        <p:spPr>
          <a:xfrm>
            <a:off x="3974200" y="2060900"/>
            <a:ext cx="5029800" cy="1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dirty="0">
                <a:latin typeface="Rubik"/>
                <a:ea typeface="Rubik"/>
                <a:cs typeface="Rubik"/>
                <a:sym typeface="Rubik"/>
              </a:rPr>
              <a:t>ЯКласс 500+</a:t>
            </a:r>
            <a:endParaRPr sz="2800" dirty="0"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dirty="0">
                <a:latin typeface="Rubik"/>
                <a:ea typeface="Rubik"/>
                <a:cs typeface="Rubik"/>
                <a:sym typeface="Rubik"/>
              </a:rPr>
              <a:t>2022/2023</a:t>
            </a:r>
            <a:endParaRPr sz="2800" dirty="0"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4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/>
              <a:t>10</a:t>
            </a:fld>
            <a:endParaRPr/>
          </a:p>
        </p:txBody>
      </p:sp>
      <p:sp>
        <p:nvSpPr>
          <p:cNvPr id="431" name="Google Shape;431;p54"/>
          <p:cNvSpPr txBox="1"/>
          <p:nvPr/>
        </p:nvSpPr>
        <p:spPr>
          <a:xfrm>
            <a:off x="21900" y="152400"/>
            <a:ext cx="67425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Работа обучающегося с ЯКласс</a:t>
            </a:r>
            <a:endParaRPr sz="1900" b="1"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32" name="Google Shape;432;p54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33" name="Google Shape;433;p54"/>
          <p:cNvSpPr txBox="1"/>
          <p:nvPr/>
        </p:nvSpPr>
        <p:spPr>
          <a:xfrm>
            <a:off x="4655238" y="747100"/>
            <a:ext cx="4050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latin typeface="Exo 2"/>
                <a:ea typeface="Exo 2"/>
                <a:cs typeface="Exo 2"/>
                <a:sym typeface="Exo 2"/>
              </a:rPr>
              <a:t>СЦЕНАРИИ ИСПОЛЬЗОВАНИЯ</a:t>
            </a:r>
            <a:endParaRPr sz="2700" b="1">
              <a:latin typeface="Exo 2"/>
              <a:ea typeface="Exo 2"/>
              <a:cs typeface="Exo 2"/>
              <a:sym typeface="Exo 2"/>
            </a:endParaRPr>
          </a:p>
        </p:txBody>
      </p:sp>
      <p:graphicFrame>
        <p:nvGraphicFramePr>
          <p:cNvPr id="434" name="Google Shape;434;p54"/>
          <p:cNvGraphicFramePr/>
          <p:nvPr>
            <p:extLst>
              <p:ext uri="{D42A27DB-BD31-4B8C-83A1-F6EECF244321}">
                <p14:modId xmlns:p14="http://schemas.microsoft.com/office/powerpoint/2010/main" val="1651849441"/>
              </p:ext>
            </p:extLst>
          </p:nvPr>
        </p:nvGraphicFramePr>
        <p:xfrm>
          <a:off x="3774188" y="1178196"/>
          <a:ext cx="5096275" cy="318961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096275"/>
              </a:tblGrid>
              <a:tr h="23632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300" b="1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Задания от учителя</a:t>
                      </a:r>
                      <a:endParaRPr sz="16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Подготовка к выполнению домашнего задания: </a:t>
                      </a:r>
                      <a:b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</a:b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теория + задания по теме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Выполнение домашнего задания на платформе </a:t>
                      </a:r>
                      <a:b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</a:b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(у каждого свой вариант)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Разбор своих ошибок, возможность повторить работу (если учитель дал несколько попыток)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7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300" b="1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Самостоятельная работа</a:t>
                      </a:r>
                      <a:endParaRPr sz="13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Восстановление пробелов в знаниях - доступ к базе за предыдущие классы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Использование дополнительных материалов: видеоуроки, интерактивные задания и т.п.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Тренажеры для подготовки к оценочным процедурам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Мотивация: баллы в ТОП-ЯКласс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435" name="Google Shape;435;p54"/>
          <p:cNvPicPr preferRelativeResize="0"/>
          <p:nvPr/>
        </p:nvPicPr>
        <p:blipFill rotWithShape="1">
          <a:blip r:embed="rId3">
            <a:alphaModFix/>
          </a:blip>
          <a:srcRect t="42018" r="80562"/>
          <a:stretch/>
        </p:blipFill>
        <p:spPr>
          <a:xfrm>
            <a:off x="340000" y="1396150"/>
            <a:ext cx="2512751" cy="3060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938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075" y="1122400"/>
            <a:ext cx="2386950" cy="4021092"/>
          </a:xfrm>
          <a:prstGeom prst="rect">
            <a:avLst/>
          </a:prstGeom>
          <a:noFill/>
          <a:ln w="9525" cap="flat" cmpd="sng">
            <a:solidFill>
              <a:srgbClr val="3ACEB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1" name="Google Shape;491;p71"/>
          <p:cNvSpPr txBox="1">
            <a:spLocks noGrp="1"/>
          </p:cNvSpPr>
          <p:nvPr>
            <p:ph type="title"/>
          </p:nvPr>
        </p:nvSpPr>
        <p:spPr>
          <a:xfrm>
            <a:off x="0" y="334200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ubik"/>
                <a:ea typeface="Rubik"/>
                <a:cs typeface="Rubik"/>
                <a:sym typeface="Rubik"/>
              </a:rPr>
              <a:t>Режим бесконечной тренировки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92" name="Google Shape;492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3923" y="2239775"/>
            <a:ext cx="2977725" cy="306772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71"/>
          <p:cNvSpPr txBox="1"/>
          <p:nvPr/>
        </p:nvSpPr>
        <p:spPr>
          <a:xfrm>
            <a:off x="4140875" y="893800"/>
            <a:ext cx="46119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Уникальная особенность платформы ЯКласс</a:t>
            </a:r>
            <a:r>
              <a:rPr lang="en" sz="1000">
                <a:solidFill>
                  <a:srgbClr val="3ACEBE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" sz="10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заключается в том, что каждое задание и тест имеют множество вариантов с разными условиями </a:t>
            </a:r>
            <a:r>
              <a:rPr lang="en" sz="1000">
                <a:solidFill>
                  <a:srgbClr val="4E4E3F"/>
                </a:solidFill>
                <a:latin typeface="Rubik"/>
                <a:ea typeface="Rubik"/>
                <a:cs typeface="Rubik"/>
                <a:sym typeface="Rubik"/>
              </a:rPr>
              <a:t>(</a:t>
            </a:r>
            <a:r>
              <a:rPr lang="en" sz="10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50 и более вариантов каждого задания</a:t>
            </a:r>
            <a:r>
              <a:rPr lang="en" sz="10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). Ответы на такие задания невозможно списать ни в Интернете, ни у соседа по парте. Школьник имеет возможность решать задания многократно,  в различных вариантах, анализирует ошибки при помощи шагов решения и,  в результате,  понимает суть.</a:t>
            </a:r>
            <a:endParaRPr sz="1000"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494" name="Google Shape;494;p71"/>
          <p:cNvGrpSpPr/>
          <p:nvPr/>
        </p:nvGrpSpPr>
        <p:grpSpPr>
          <a:xfrm>
            <a:off x="2871557" y="2629995"/>
            <a:ext cx="1755430" cy="2397821"/>
            <a:chOff x="457200" y="1067925"/>
            <a:chExt cx="2664991" cy="3662472"/>
          </a:xfrm>
        </p:grpSpPr>
        <p:sp>
          <p:nvSpPr>
            <p:cNvPr id="495" name="Google Shape;495;p71"/>
            <p:cNvSpPr/>
            <p:nvPr/>
          </p:nvSpPr>
          <p:spPr>
            <a:xfrm>
              <a:off x="1450893" y="2099148"/>
              <a:ext cx="667604" cy="758109"/>
            </a:xfrm>
            <a:custGeom>
              <a:avLst/>
              <a:gdLst/>
              <a:ahLst/>
              <a:cxnLst/>
              <a:rect l="l" t="t" r="r" b="b"/>
              <a:pathLst>
                <a:path w="4676" h="5310" extrusionOk="0">
                  <a:moveTo>
                    <a:pt x="284" y="1"/>
                  </a:moveTo>
                  <a:lnTo>
                    <a:pt x="0" y="4516"/>
                  </a:lnTo>
                  <a:cubicBezTo>
                    <a:pt x="0" y="4516"/>
                    <a:pt x="783" y="5309"/>
                    <a:pt x="2150" y="5309"/>
                  </a:cubicBezTo>
                  <a:cubicBezTo>
                    <a:pt x="3518" y="5309"/>
                    <a:pt x="4676" y="3910"/>
                    <a:pt x="4676" y="3910"/>
                  </a:cubicBezTo>
                  <a:lnTo>
                    <a:pt x="3796" y="1"/>
                  </a:lnTo>
                  <a:close/>
                </a:path>
              </a:pathLst>
            </a:custGeom>
            <a:solidFill>
              <a:srgbClr val="F0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71"/>
            <p:cNvSpPr/>
            <p:nvPr/>
          </p:nvSpPr>
          <p:spPr>
            <a:xfrm>
              <a:off x="1474593" y="2100004"/>
              <a:ext cx="565094" cy="344504"/>
            </a:xfrm>
            <a:custGeom>
              <a:avLst/>
              <a:gdLst/>
              <a:ahLst/>
              <a:cxnLst/>
              <a:rect l="l" t="t" r="r" b="b"/>
              <a:pathLst>
                <a:path w="3958" h="2413" extrusionOk="0">
                  <a:moveTo>
                    <a:pt x="118" y="0"/>
                  </a:moveTo>
                  <a:lnTo>
                    <a:pt x="0" y="1888"/>
                  </a:lnTo>
                  <a:cubicBezTo>
                    <a:pt x="385" y="2142"/>
                    <a:pt x="933" y="2413"/>
                    <a:pt x="1493" y="2413"/>
                  </a:cubicBezTo>
                  <a:cubicBezTo>
                    <a:pt x="1582" y="2413"/>
                    <a:pt x="1671" y="2406"/>
                    <a:pt x="1759" y="2392"/>
                  </a:cubicBezTo>
                  <a:cubicBezTo>
                    <a:pt x="2472" y="2268"/>
                    <a:pt x="3384" y="1791"/>
                    <a:pt x="3957" y="1464"/>
                  </a:cubicBezTo>
                  <a:lnTo>
                    <a:pt x="3630" y="0"/>
                  </a:lnTo>
                  <a:close/>
                </a:path>
              </a:pathLst>
            </a:custGeom>
            <a:solidFill>
              <a:srgbClr val="F0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71"/>
            <p:cNvSpPr/>
            <p:nvPr/>
          </p:nvSpPr>
          <p:spPr>
            <a:xfrm>
              <a:off x="1169061" y="1725092"/>
              <a:ext cx="201595" cy="344790"/>
            </a:xfrm>
            <a:custGeom>
              <a:avLst/>
              <a:gdLst/>
              <a:ahLst/>
              <a:cxnLst/>
              <a:rect l="l" t="t" r="r" b="b"/>
              <a:pathLst>
                <a:path w="1412" h="2415" extrusionOk="0">
                  <a:moveTo>
                    <a:pt x="576" y="0"/>
                  </a:moveTo>
                  <a:cubicBezTo>
                    <a:pt x="559" y="0"/>
                    <a:pt x="543" y="2"/>
                    <a:pt x="526" y="4"/>
                  </a:cubicBezTo>
                  <a:cubicBezTo>
                    <a:pt x="194" y="52"/>
                    <a:pt x="1" y="632"/>
                    <a:pt x="103" y="1296"/>
                  </a:cubicBezTo>
                  <a:cubicBezTo>
                    <a:pt x="200" y="1931"/>
                    <a:pt x="522" y="2415"/>
                    <a:pt x="846" y="2415"/>
                  </a:cubicBezTo>
                  <a:cubicBezTo>
                    <a:pt x="861" y="2415"/>
                    <a:pt x="876" y="2414"/>
                    <a:pt x="891" y="2412"/>
                  </a:cubicBezTo>
                  <a:cubicBezTo>
                    <a:pt x="1223" y="2358"/>
                    <a:pt x="1411" y="1779"/>
                    <a:pt x="1315" y="1114"/>
                  </a:cubicBezTo>
                  <a:cubicBezTo>
                    <a:pt x="1218" y="482"/>
                    <a:pt x="893" y="0"/>
                    <a:pt x="576" y="0"/>
                  </a:cubicBezTo>
                  <a:close/>
                </a:path>
              </a:pathLst>
            </a:custGeom>
            <a:solidFill>
              <a:srgbClr val="011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71"/>
            <p:cNvSpPr/>
            <p:nvPr/>
          </p:nvSpPr>
          <p:spPr>
            <a:xfrm>
              <a:off x="1221173" y="1825173"/>
              <a:ext cx="77525" cy="206160"/>
            </a:xfrm>
            <a:custGeom>
              <a:avLst/>
              <a:gdLst/>
              <a:ahLst/>
              <a:cxnLst/>
              <a:rect l="l" t="t" r="r" b="b"/>
              <a:pathLst>
                <a:path w="543" h="1444" extrusionOk="0">
                  <a:moveTo>
                    <a:pt x="263" y="0"/>
                  </a:moveTo>
                  <a:cubicBezTo>
                    <a:pt x="81" y="6"/>
                    <a:pt x="17" y="172"/>
                    <a:pt x="11" y="236"/>
                  </a:cubicBezTo>
                  <a:cubicBezTo>
                    <a:pt x="1" y="310"/>
                    <a:pt x="224" y="1443"/>
                    <a:pt x="369" y="1443"/>
                  </a:cubicBezTo>
                  <a:cubicBezTo>
                    <a:pt x="371" y="1443"/>
                    <a:pt x="374" y="1443"/>
                    <a:pt x="376" y="1443"/>
                  </a:cubicBezTo>
                  <a:cubicBezTo>
                    <a:pt x="526" y="1410"/>
                    <a:pt x="226" y="633"/>
                    <a:pt x="312" y="611"/>
                  </a:cubicBezTo>
                  <a:cubicBezTo>
                    <a:pt x="397" y="595"/>
                    <a:pt x="526" y="515"/>
                    <a:pt x="537" y="343"/>
                  </a:cubicBezTo>
                  <a:cubicBezTo>
                    <a:pt x="542" y="241"/>
                    <a:pt x="478" y="145"/>
                    <a:pt x="424" y="81"/>
                  </a:cubicBezTo>
                  <a:cubicBezTo>
                    <a:pt x="387" y="32"/>
                    <a:pt x="328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71"/>
            <p:cNvSpPr/>
            <p:nvPr/>
          </p:nvSpPr>
          <p:spPr>
            <a:xfrm>
              <a:off x="1215747" y="1231824"/>
              <a:ext cx="1049521" cy="1126455"/>
            </a:xfrm>
            <a:custGeom>
              <a:avLst/>
              <a:gdLst/>
              <a:ahLst/>
              <a:cxnLst/>
              <a:rect l="l" t="t" r="r" b="b"/>
              <a:pathLst>
                <a:path w="7351" h="7890" extrusionOk="0">
                  <a:moveTo>
                    <a:pt x="3781" y="1"/>
                  </a:moveTo>
                  <a:cubicBezTo>
                    <a:pt x="1390" y="1"/>
                    <a:pt x="489" y="1116"/>
                    <a:pt x="408" y="1717"/>
                  </a:cubicBezTo>
                  <a:cubicBezTo>
                    <a:pt x="408" y="1717"/>
                    <a:pt x="1" y="4221"/>
                    <a:pt x="408" y="5561"/>
                  </a:cubicBezTo>
                  <a:cubicBezTo>
                    <a:pt x="793" y="6821"/>
                    <a:pt x="2342" y="7889"/>
                    <a:pt x="3340" y="7889"/>
                  </a:cubicBezTo>
                  <a:cubicBezTo>
                    <a:pt x="3400" y="7889"/>
                    <a:pt x="3457" y="7885"/>
                    <a:pt x="3513" y="7877"/>
                  </a:cubicBezTo>
                  <a:cubicBezTo>
                    <a:pt x="4489" y="7733"/>
                    <a:pt x="5947" y="6585"/>
                    <a:pt x="6355" y="5534"/>
                  </a:cubicBezTo>
                  <a:cubicBezTo>
                    <a:pt x="6757" y="4483"/>
                    <a:pt x="7309" y="4961"/>
                    <a:pt x="7331" y="3818"/>
                  </a:cubicBezTo>
                  <a:cubicBezTo>
                    <a:pt x="7350" y="2784"/>
                    <a:pt x="6986" y="2372"/>
                    <a:pt x="6493" y="2372"/>
                  </a:cubicBezTo>
                  <a:cubicBezTo>
                    <a:pt x="6440" y="2372"/>
                    <a:pt x="6384" y="2377"/>
                    <a:pt x="6328" y="2387"/>
                  </a:cubicBezTo>
                  <a:cubicBezTo>
                    <a:pt x="6328" y="2387"/>
                    <a:pt x="6173" y="1"/>
                    <a:pt x="3781" y="1"/>
                  </a:cubicBezTo>
                  <a:close/>
                </a:path>
              </a:pathLst>
            </a:custGeom>
            <a:solidFill>
              <a:srgbClr val="F0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71"/>
            <p:cNvSpPr/>
            <p:nvPr/>
          </p:nvSpPr>
          <p:spPr>
            <a:xfrm>
              <a:off x="1125516" y="1067925"/>
              <a:ext cx="1218849" cy="954132"/>
            </a:xfrm>
            <a:custGeom>
              <a:avLst/>
              <a:gdLst/>
              <a:ahLst/>
              <a:cxnLst/>
              <a:rect l="l" t="t" r="r" b="b"/>
              <a:pathLst>
                <a:path w="8537" h="6683" extrusionOk="0">
                  <a:moveTo>
                    <a:pt x="4177" y="0"/>
                  </a:moveTo>
                  <a:cubicBezTo>
                    <a:pt x="3977" y="0"/>
                    <a:pt x="3767" y="15"/>
                    <a:pt x="3545" y="50"/>
                  </a:cubicBezTo>
                  <a:cubicBezTo>
                    <a:pt x="1207" y="403"/>
                    <a:pt x="419" y="2103"/>
                    <a:pt x="301" y="2795"/>
                  </a:cubicBezTo>
                  <a:cubicBezTo>
                    <a:pt x="186" y="3467"/>
                    <a:pt x="0" y="4970"/>
                    <a:pt x="793" y="4970"/>
                  </a:cubicBezTo>
                  <a:cubicBezTo>
                    <a:pt x="815" y="4970"/>
                    <a:pt x="839" y="4969"/>
                    <a:pt x="864" y="4966"/>
                  </a:cubicBezTo>
                  <a:cubicBezTo>
                    <a:pt x="1732" y="4870"/>
                    <a:pt x="1957" y="3653"/>
                    <a:pt x="1957" y="3653"/>
                  </a:cubicBezTo>
                  <a:lnTo>
                    <a:pt x="1957" y="3653"/>
                  </a:lnTo>
                  <a:cubicBezTo>
                    <a:pt x="1957" y="3653"/>
                    <a:pt x="1836" y="4803"/>
                    <a:pt x="2484" y="4803"/>
                  </a:cubicBezTo>
                  <a:cubicBezTo>
                    <a:pt x="2503" y="4803"/>
                    <a:pt x="2522" y="4802"/>
                    <a:pt x="2542" y="4800"/>
                  </a:cubicBezTo>
                  <a:cubicBezTo>
                    <a:pt x="3260" y="4725"/>
                    <a:pt x="3689" y="3557"/>
                    <a:pt x="3689" y="3556"/>
                  </a:cubicBezTo>
                  <a:lnTo>
                    <a:pt x="3689" y="3556"/>
                  </a:lnTo>
                  <a:cubicBezTo>
                    <a:pt x="3689" y="3557"/>
                    <a:pt x="3501" y="4677"/>
                    <a:pt x="4371" y="4677"/>
                  </a:cubicBezTo>
                  <a:cubicBezTo>
                    <a:pt x="4382" y="4677"/>
                    <a:pt x="4392" y="4677"/>
                    <a:pt x="4402" y="4677"/>
                  </a:cubicBezTo>
                  <a:cubicBezTo>
                    <a:pt x="5314" y="4655"/>
                    <a:pt x="5957" y="3390"/>
                    <a:pt x="5957" y="3390"/>
                  </a:cubicBezTo>
                  <a:cubicBezTo>
                    <a:pt x="5957" y="3390"/>
                    <a:pt x="6075" y="4816"/>
                    <a:pt x="6365" y="5449"/>
                  </a:cubicBezTo>
                  <a:lnTo>
                    <a:pt x="6697" y="5352"/>
                  </a:lnTo>
                  <a:cubicBezTo>
                    <a:pt x="6697" y="5352"/>
                    <a:pt x="6653" y="3917"/>
                    <a:pt x="7347" y="3917"/>
                  </a:cubicBezTo>
                  <a:cubicBezTo>
                    <a:pt x="7379" y="3917"/>
                    <a:pt x="7413" y="3920"/>
                    <a:pt x="7448" y="3926"/>
                  </a:cubicBezTo>
                  <a:cubicBezTo>
                    <a:pt x="8247" y="4071"/>
                    <a:pt x="7668" y="5819"/>
                    <a:pt x="7260" y="6167"/>
                  </a:cubicBezTo>
                  <a:cubicBezTo>
                    <a:pt x="7260" y="6167"/>
                    <a:pt x="7137" y="6280"/>
                    <a:pt x="6987" y="6682"/>
                  </a:cubicBezTo>
                  <a:cubicBezTo>
                    <a:pt x="6987" y="6682"/>
                    <a:pt x="6989" y="6682"/>
                    <a:pt x="6994" y="6682"/>
                  </a:cubicBezTo>
                  <a:cubicBezTo>
                    <a:pt x="7091" y="6682"/>
                    <a:pt x="8196" y="6648"/>
                    <a:pt x="8360" y="5090"/>
                  </a:cubicBezTo>
                  <a:cubicBezTo>
                    <a:pt x="8537" y="3460"/>
                    <a:pt x="7882" y="1406"/>
                    <a:pt x="6987" y="1406"/>
                  </a:cubicBezTo>
                  <a:cubicBezTo>
                    <a:pt x="6987" y="1406"/>
                    <a:pt x="6086" y="0"/>
                    <a:pt x="4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71"/>
            <p:cNvSpPr/>
            <p:nvPr/>
          </p:nvSpPr>
          <p:spPr>
            <a:xfrm>
              <a:off x="2109215" y="1664130"/>
              <a:ext cx="82094" cy="196452"/>
            </a:xfrm>
            <a:custGeom>
              <a:avLst/>
              <a:gdLst/>
              <a:ahLst/>
              <a:cxnLst/>
              <a:rect l="l" t="t" r="r" b="b"/>
              <a:pathLst>
                <a:path w="575" h="1376" extrusionOk="0">
                  <a:moveTo>
                    <a:pt x="544" y="1"/>
                  </a:moveTo>
                  <a:cubicBezTo>
                    <a:pt x="494" y="1"/>
                    <a:pt x="441" y="12"/>
                    <a:pt x="392" y="34"/>
                  </a:cubicBezTo>
                  <a:cubicBezTo>
                    <a:pt x="333" y="61"/>
                    <a:pt x="279" y="104"/>
                    <a:pt x="236" y="158"/>
                  </a:cubicBezTo>
                  <a:cubicBezTo>
                    <a:pt x="151" y="260"/>
                    <a:pt x="102" y="378"/>
                    <a:pt x="70" y="501"/>
                  </a:cubicBezTo>
                  <a:cubicBezTo>
                    <a:pt x="33" y="624"/>
                    <a:pt x="16" y="748"/>
                    <a:pt x="11" y="876"/>
                  </a:cubicBezTo>
                  <a:cubicBezTo>
                    <a:pt x="0" y="1000"/>
                    <a:pt x="6" y="1123"/>
                    <a:pt x="11" y="1252"/>
                  </a:cubicBezTo>
                  <a:lnTo>
                    <a:pt x="11" y="1257"/>
                  </a:lnTo>
                  <a:cubicBezTo>
                    <a:pt x="16" y="1268"/>
                    <a:pt x="22" y="1278"/>
                    <a:pt x="27" y="1289"/>
                  </a:cubicBezTo>
                  <a:cubicBezTo>
                    <a:pt x="65" y="1327"/>
                    <a:pt x="97" y="1359"/>
                    <a:pt x="161" y="1369"/>
                  </a:cubicBezTo>
                  <a:cubicBezTo>
                    <a:pt x="173" y="1373"/>
                    <a:pt x="185" y="1375"/>
                    <a:pt x="197" y="1375"/>
                  </a:cubicBezTo>
                  <a:cubicBezTo>
                    <a:pt x="219" y="1375"/>
                    <a:pt x="242" y="1369"/>
                    <a:pt x="263" y="1359"/>
                  </a:cubicBezTo>
                  <a:cubicBezTo>
                    <a:pt x="290" y="1337"/>
                    <a:pt x="311" y="1316"/>
                    <a:pt x="322" y="1294"/>
                  </a:cubicBezTo>
                  <a:cubicBezTo>
                    <a:pt x="376" y="1214"/>
                    <a:pt x="376" y="1134"/>
                    <a:pt x="392" y="1059"/>
                  </a:cubicBezTo>
                  <a:cubicBezTo>
                    <a:pt x="408" y="903"/>
                    <a:pt x="419" y="753"/>
                    <a:pt x="403" y="597"/>
                  </a:cubicBezTo>
                  <a:lnTo>
                    <a:pt x="403" y="597"/>
                  </a:lnTo>
                  <a:cubicBezTo>
                    <a:pt x="370" y="748"/>
                    <a:pt x="333" y="892"/>
                    <a:pt x="295" y="1037"/>
                  </a:cubicBezTo>
                  <a:cubicBezTo>
                    <a:pt x="274" y="1107"/>
                    <a:pt x="252" y="1182"/>
                    <a:pt x="220" y="1225"/>
                  </a:cubicBezTo>
                  <a:cubicBezTo>
                    <a:pt x="215" y="1235"/>
                    <a:pt x="204" y="1241"/>
                    <a:pt x="199" y="1241"/>
                  </a:cubicBezTo>
                  <a:cubicBezTo>
                    <a:pt x="199" y="1243"/>
                    <a:pt x="198" y="1243"/>
                    <a:pt x="197" y="1243"/>
                  </a:cubicBezTo>
                  <a:cubicBezTo>
                    <a:pt x="195" y="1243"/>
                    <a:pt x="192" y="1241"/>
                    <a:pt x="188" y="1241"/>
                  </a:cubicBezTo>
                  <a:cubicBezTo>
                    <a:pt x="180" y="1241"/>
                    <a:pt x="162" y="1228"/>
                    <a:pt x="150" y="1215"/>
                  </a:cubicBezTo>
                  <a:lnTo>
                    <a:pt x="150" y="1215"/>
                  </a:lnTo>
                  <a:cubicBezTo>
                    <a:pt x="146" y="1105"/>
                    <a:pt x="151" y="991"/>
                    <a:pt x="156" y="882"/>
                  </a:cubicBezTo>
                  <a:cubicBezTo>
                    <a:pt x="161" y="764"/>
                    <a:pt x="172" y="646"/>
                    <a:pt x="193" y="533"/>
                  </a:cubicBezTo>
                  <a:cubicBezTo>
                    <a:pt x="215" y="415"/>
                    <a:pt x="247" y="302"/>
                    <a:pt x="306" y="206"/>
                  </a:cubicBezTo>
                  <a:cubicBezTo>
                    <a:pt x="360" y="104"/>
                    <a:pt x="451" y="29"/>
                    <a:pt x="574" y="2"/>
                  </a:cubicBezTo>
                  <a:cubicBezTo>
                    <a:pt x="564" y="1"/>
                    <a:pt x="554" y="1"/>
                    <a:pt x="544" y="1"/>
                  </a:cubicBezTo>
                  <a:close/>
                </a:path>
              </a:pathLst>
            </a:custGeom>
            <a:solidFill>
              <a:srgbClr val="FD6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71"/>
            <p:cNvSpPr/>
            <p:nvPr/>
          </p:nvSpPr>
          <p:spPr>
            <a:xfrm>
              <a:off x="2127632" y="1779916"/>
              <a:ext cx="77383" cy="207017"/>
            </a:xfrm>
            <a:custGeom>
              <a:avLst/>
              <a:gdLst/>
              <a:ahLst/>
              <a:cxnLst/>
              <a:rect l="l" t="t" r="r" b="b"/>
              <a:pathLst>
                <a:path w="542" h="1450" extrusionOk="0">
                  <a:moveTo>
                    <a:pt x="284" y="1"/>
                  </a:moveTo>
                  <a:cubicBezTo>
                    <a:pt x="220" y="1"/>
                    <a:pt x="161" y="33"/>
                    <a:pt x="118" y="81"/>
                  </a:cubicBezTo>
                  <a:cubicBezTo>
                    <a:pt x="64" y="146"/>
                    <a:pt x="0" y="242"/>
                    <a:pt x="11" y="344"/>
                  </a:cubicBezTo>
                  <a:cubicBezTo>
                    <a:pt x="22" y="516"/>
                    <a:pt x="150" y="596"/>
                    <a:pt x="236" y="612"/>
                  </a:cubicBezTo>
                  <a:cubicBezTo>
                    <a:pt x="322" y="634"/>
                    <a:pt x="22" y="1411"/>
                    <a:pt x="166" y="1449"/>
                  </a:cubicBezTo>
                  <a:cubicBezTo>
                    <a:pt x="168" y="1449"/>
                    <a:pt x="170" y="1449"/>
                    <a:pt x="172" y="1449"/>
                  </a:cubicBezTo>
                  <a:cubicBezTo>
                    <a:pt x="323" y="1449"/>
                    <a:pt x="542" y="311"/>
                    <a:pt x="536" y="237"/>
                  </a:cubicBezTo>
                  <a:cubicBezTo>
                    <a:pt x="531" y="172"/>
                    <a:pt x="461" y="6"/>
                    <a:pt x="2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71"/>
            <p:cNvSpPr/>
            <p:nvPr/>
          </p:nvSpPr>
          <p:spPr>
            <a:xfrm>
              <a:off x="457200" y="2578425"/>
              <a:ext cx="2664991" cy="2151972"/>
            </a:xfrm>
            <a:custGeom>
              <a:avLst/>
              <a:gdLst/>
              <a:ahLst/>
              <a:cxnLst/>
              <a:rect l="l" t="t" r="r" b="b"/>
              <a:pathLst>
                <a:path w="18666" h="15073" extrusionOk="0">
                  <a:moveTo>
                    <a:pt x="6284" y="0"/>
                  </a:moveTo>
                  <a:cubicBezTo>
                    <a:pt x="6284" y="0"/>
                    <a:pt x="2713" y="644"/>
                    <a:pt x="1507" y="3759"/>
                  </a:cubicBezTo>
                  <a:cubicBezTo>
                    <a:pt x="295" y="6880"/>
                    <a:pt x="0" y="12215"/>
                    <a:pt x="1282" y="12295"/>
                  </a:cubicBezTo>
                  <a:cubicBezTo>
                    <a:pt x="1349" y="12299"/>
                    <a:pt x="1417" y="12301"/>
                    <a:pt x="1487" y="12301"/>
                  </a:cubicBezTo>
                  <a:cubicBezTo>
                    <a:pt x="2740" y="12301"/>
                    <a:pt x="4257" y="11647"/>
                    <a:pt x="4258" y="11646"/>
                  </a:cubicBezTo>
                  <a:lnTo>
                    <a:pt x="4258" y="11646"/>
                  </a:lnTo>
                  <a:lnTo>
                    <a:pt x="3915" y="15073"/>
                  </a:lnTo>
                  <a:lnTo>
                    <a:pt x="15207" y="15073"/>
                  </a:lnTo>
                  <a:lnTo>
                    <a:pt x="14708" y="12295"/>
                  </a:lnTo>
                  <a:lnTo>
                    <a:pt x="14708" y="12295"/>
                  </a:lnTo>
                  <a:cubicBezTo>
                    <a:pt x="14708" y="12295"/>
                    <a:pt x="15783" y="12994"/>
                    <a:pt x="16728" y="12994"/>
                  </a:cubicBezTo>
                  <a:cubicBezTo>
                    <a:pt x="17201" y="12994"/>
                    <a:pt x="17641" y="12819"/>
                    <a:pt x="17899" y="12295"/>
                  </a:cubicBezTo>
                  <a:cubicBezTo>
                    <a:pt x="18665" y="10730"/>
                    <a:pt x="18226" y="1046"/>
                    <a:pt x="12344" y="54"/>
                  </a:cubicBezTo>
                  <a:cubicBezTo>
                    <a:pt x="12344" y="54"/>
                    <a:pt x="12344" y="59"/>
                    <a:pt x="12338" y="59"/>
                  </a:cubicBezTo>
                  <a:cubicBezTo>
                    <a:pt x="12311" y="102"/>
                    <a:pt x="11748" y="858"/>
                    <a:pt x="10799" y="1319"/>
                  </a:cubicBezTo>
                  <a:lnTo>
                    <a:pt x="10794" y="1319"/>
                  </a:lnTo>
                  <a:cubicBezTo>
                    <a:pt x="10794" y="1319"/>
                    <a:pt x="10794" y="1325"/>
                    <a:pt x="10794" y="1325"/>
                  </a:cubicBezTo>
                  <a:cubicBezTo>
                    <a:pt x="10370" y="1529"/>
                    <a:pt x="9877" y="1673"/>
                    <a:pt x="9319" y="1673"/>
                  </a:cubicBezTo>
                  <a:cubicBezTo>
                    <a:pt x="8311" y="1673"/>
                    <a:pt x="7512" y="1185"/>
                    <a:pt x="6987" y="740"/>
                  </a:cubicBezTo>
                  <a:cubicBezTo>
                    <a:pt x="6553" y="376"/>
                    <a:pt x="6306" y="33"/>
                    <a:pt x="6284" y="6"/>
                  </a:cubicBezTo>
                  <a:cubicBezTo>
                    <a:pt x="6284" y="0"/>
                    <a:pt x="6284" y="0"/>
                    <a:pt x="6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71"/>
            <p:cNvSpPr/>
            <p:nvPr/>
          </p:nvSpPr>
          <p:spPr>
            <a:xfrm>
              <a:off x="1354379" y="2516463"/>
              <a:ext cx="865201" cy="376770"/>
            </a:xfrm>
            <a:custGeom>
              <a:avLst/>
              <a:gdLst/>
              <a:ahLst/>
              <a:cxnLst/>
              <a:rect l="l" t="t" r="r" b="b"/>
              <a:pathLst>
                <a:path w="6060" h="2639" extrusionOk="0">
                  <a:moveTo>
                    <a:pt x="778" y="0"/>
                  </a:moveTo>
                  <a:lnTo>
                    <a:pt x="0" y="434"/>
                  </a:lnTo>
                  <a:cubicBezTo>
                    <a:pt x="0" y="434"/>
                    <a:pt x="842" y="2638"/>
                    <a:pt x="3030" y="2638"/>
                  </a:cubicBezTo>
                  <a:cubicBezTo>
                    <a:pt x="5218" y="2638"/>
                    <a:pt x="6060" y="493"/>
                    <a:pt x="6060" y="493"/>
                  </a:cubicBezTo>
                  <a:lnTo>
                    <a:pt x="5127" y="0"/>
                  </a:lnTo>
                  <a:cubicBezTo>
                    <a:pt x="5127" y="0"/>
                    <a:pt x="4633" y="1566"/>
                    <a:pt x="2992" y="1566"/>
                  </a:cubicBezTo>
                  <a:cubicBezTo>
                    <a:pt x="1346" y="1566"/>
                    <a:pt x="778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71"/>
            <p:cNvSpPr/>
            <p:nvPr/>
          </p:nvSpPr>
          <p:spPr>
            <a:xfrm>
              <a:off x="1562541" y="3128087"/>
              <a:ext cx="406759" cy="703571"/>
            </a:xfrm>
            <a:custGeom>
              <a:avLst/>
              <a:gdLst/>
              <a:ahLst/>
              <a:cxnLst/>
              <a:rect l="l" t="t" r="r" b="b"/>
              <a:pathLst>
                <a:path w="2849" h="4928" extrusionOk="0">
                  <a:moveTo>
                    <a:pt x="151" y="0"/>
                  </a:moveTo>
                  <a:cubicBezTo>
                    <a:pt x="65" y="0"/>
                    <a:pt x="1" y="86"/>
                    <a:pt x="6" y="183"/>
                  </a:cubicBezTo>
                  <a:lnTo>
                    <a:pt x="307" y="4767"/>
                  </a:lnTo>
                  <a:cubicBezTo>
                    <a:pt x="312" y="4858"/>
                    <a:pt x="376" y="4928"/>
                    <a:pt x="451" y="4928"/>
                  </a:cubicBezTo>
                  <a:lnTo>
                    <a:pt x="2703" y="4928"/>
                  </a:lnTo>
                  <a:cubicBezTo>
                    <a:pt x="2784" y="4928"/>
                    <a:pt x="2848" y="4847"/>
                    <a:pt x="2843" y="4756"/>
                  </a:cubicBezTo>
                  <a:lnTo>
                    <a:pt x="2778" y="166"/>
                  </a:lnTo>
                  <a:cubicBezTo>
                    <a:pt x="2778" y="75"/>
                    <a:pt x="2714" y="0"/>
                    <a:pt x="2634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71"/>
            <p:cNvSpPr/>
            <p:nvPr/>
          </p:nvSpPr>
          <p:spPr>
            <a:xfrm>
              <a:off x="1401779" y="3440752"/>
              <a:ext cx="568948" cy="514258"/>
            </a:xfrm>
            <a:custGeom>
              <a:avLst/>
              <a:gdLst/>
              <a:ahLst/>
              <a:cxnLst/>
              <a:rect l="l" t="t" r="r" b="b"/>
              <a:pathLst>
                <a:path w="3985" h="3602" extrusionOk="0">
                  <a:moveTo>
                    <a:pt x="2647" y="1"/>
                  </a:moveTo>
                  <a:cubicBezTo>
                    <a:pt x="2618" y="1"/>
                    <a:pt x="2587" y="5"/>
                    <a:pt x="2553" y="14"/>
                  </a:cubicBezTo>
                  <a:lnTo>
                    <a:pt x="1615" y="277"/>
                  </a:lnTo>
                  <a:cubicBezTo>
                    <a:pt x="1315" y="357"/>
                    <a:pt x="1052" y="523"/>
                    <a:pt x="843" y="749"/>
                  </a:cubicBezTo>
                  <a:lnTo>
                    <a:pt x="687" y="920"/>
                  </a:lnTo>
                  <a:cubicBezTo>
                    <a:pt x="553" y="1065"/>
                    <a:pt x="451" y="1237"/>
                    <a:pt x="376" y="1419"/>
                  </a:cubicBezTo>
                  <a:lnTo>
                    <a:pt x="1" y="2137"/>
                  </a:lnTo>
                  <a:lnTo>
                    <a:pt x="870" y="3601"/>
                  </a:lnTo>
                  <a:cubicBezTo>
                    <a:pt x="1320" y="3601"/>
                    <a:pt x="1760" y="3494"/>
                    <a:pt x="2162" y="3290"/>
                  </a:cubicBezTo>
                  <a:lnTo>
                    <a:pt x="3315" y="2700"/>
                  </a:lnTo>
                  <a:lnTo>
                    <a:pt x="2081" y="2700"/>
                  </a:lnTo>
                  <a:lnTo>
                    <a:pt x="2666" y="2539"/>
                  </a:lnTo>
                  <a:cubicBezTo>
                    <a:pt x="2854" y="2491"/>
                    <a:pt x="3030" y="2432"/>
                    <a:pt x="3207" y="2357"/>
                  </a:cubicBezTo>
                  <a:lnTo>
                    <a:pt x="3840" y="2094"/>
                  </a:lnTo>
                  <a:cubicBezTo>
                    <a:pt x="3931" y="2052"/>
                    <a:pt x="3985" y="1955"/>
                    <a:pt x="3969" y="1858"/>
                  </a:cubicBezTo>
                  <a:cubicBezTo>
                    <a:pt x="3947" y="1759"/>
                    <a:pt x="3856" y="1691"/>
                    <a:pt x="3759" y="1691"/>
                  </a:cubicBezTo>
                  <a:cubicBezTo>
                    <a:pt x="3736" y="1691"/>
                    <a:pt x="3713" y="1695"/>
                    <a:pt x="3690" y="1703"/>
                  </a:cubicBezTo>
                  <a:lnTo>
                    <a:pt x="3014" y="1950"/>
                  </a:lnTo>
                  <a:cubicBezTo>
                    <a:pt x="2880" y="2003"/>
                    <a:pt x="2736" y="2035"/>
                    <a:pt x="2591" y="2052"/>
                  </a:cubicBezTo>
                  <a:lnTo>
                    <a:pt x="1631" y="2175"/>
                  </a:lnTo>
                  <a:lnTo>
                    <a:pt x="2644" y="1885"/>
                  </a:lnTo>
                  <a:cubicBezTo>
                    <a:pt x="2703" y="1869"/>
                    <a:pt x="2762" y="1853"/>
                    <a:pt x="2821" y="1832"/>
                  </a:cubicBezTo>
                  <a:lnTo>
                    <a:pt x="3797" y="1494"/>
                  </a:lnTo>
                  <a:cubicBezTo>
                    <a:pt x="3915" y="1451"/>
                    <a:pt x="3980" y="1333"/>
                    <a:pt x="3953" y="1215"/>
                  </a:cubicBezTo>
                  <a:cubicBezTo>
                    <a:pt x="3925" y="1106"/>
                    <a:pt x="3828" y="1031"/>
                    <a:pt x="3720" y="1031"/>
                  </a:cubicBezTo>
                  <a:cubicBezTo>
                    <a:pt x="3702" y="1031"/>
                    <a:pt x="3682" y="1033"/>
                    <a:pt x="3663" y="1038"/>
                  </a:cubicBezTo>
                  <a:lnTo>
                    <a:pt x="2993" y="1215"/>
                  </a:lnTo>
                  <a:cubicBezTo>
                    <a:pt x="2934" y="1237"/>
                    <a:pt x="2870" y="1247"/>
                    <a:pt x="2800" y="1263"/>
                  </a:cubicBezTo>
                  <a:lnTo>
                    <a:pt x="1379" y="1537"/>
                  </a:lnTo>
                  <a:lnTo>
                    <a:pt x="1545" y="1167"/>
                  </a:lnTo>
                  <a:cubicBezTo>
                    <a:pt x="1631" y="968"/>
                    <a:pt x="1803" y="818"/>
                    <a:pt x="2006" y="759"/>
                  </a:cubicBezTo>
                  <a:lnTo>
                    <a:pt x="2628" y="566"/>
                  </a:lnTo>
                  <a:cubicBezTo>
                    <a:pt x="2939" y="459"/>
                    <a:pt x="2950" y="293"/>
                    <a:pt x="2891" y="159"/>
                  </a:cubicBezTo>
                  <a:cubicBezTo>
                    <a:pt x="2832" y="61"/>
                    <a:pt x="2756" y="1"/>
                    <a:pt x="2647" y="1"/>
                  </a:cubicBezTo>
                  <a:close/>
                </a:path>
              </a:pathLst>
            </a:custGeom>
            <a:solidFill>
              <a:srgbClr val="F0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71"/>
            <p:cNvSpPr/>
            <p:nvPr/>
          </p:nvSpPr>
          <p:spPr>
            <a:xfrm>
              <a:off x="1660625" y="3373222"/>
              <a:ext cx="523690" cy="594352"/>
            </a:xfrm>
            <a:custGeom>
              <a:avLst/>
              <a:gdLst/>
              <a:ahLst/>
              <a:cxnLst/>
              <a:rect l="l" t="t" r="r" b="b"/>
              <a:pathLst>
                <a:path w="3668" h="4163" extrusionOk="0">
                  <a:moveTo>
                    <a:pt x="1102" y="1"/>
                  </a:moveTo>
                  <a:cubicBezTo>
                    <a:pt x="1007" y="1"/>
                    <a:pt x="915" y="52"/>
                    <a:pt x="869" y="144"/>
                  </a:cubicBezTo>
                  <a:cubicBezTo>
                    <a:pt x="805" y="267"/>
                    <a:pt x="847" y="423"/>
                    <a:pt x="971" y="492"/>
                  </a:cubicBezTo>
                  <a:lnTo>
                    <a:pt x="2011" y="1104"/>
                  </a:lnTo>
                  <a:lnTo>
                    <a:pt x="2520" y="1559"/>
                  </a:lnTo>
                  <a:lnTo>
                    <a:pt x="1882" y="1061"/>
                  </a:lnTo>
                  <a:lnTo>
                    <a:pt x="810" y="455"/>
                  </a:lnTo>
                  <a:cubicBezTo>
                    <a:pt x="771" y="434"/>
                    <a:pt x="729" y="423"/>
                    <a:pt x="688" y="423"/>
                  </a:cubicBezTo>
                  <a:cubicBezTo>
                    <a:pt x="605" y="423"/>
                    <a:pt x="524" y="465"/>
                    <a:pt x="477" y="541"/>
                  </a:cubicBezTo>
                  <a:cubicBezTo>
                    <a:pt x="408" y="653"/>
                    <a:pt x="435" y="803"/>
                    <a:pt x="542" y="878"/>
                  </a:cubicBezTo>
                  <a:lnTo>
                    <a:pt x="1587" y="1608"/>
                  </a:lnTo>
                  <a:lnTo>
                    <a:pt x="2209" y="2208"/>
                  </a:lnTo>
                  <a:lnTo>
                    <a:pt x="987" y="1484"/>
                  </a:lnTo>
                  <a:lnTo>
                    <a:pt x="354" y="1088"/>
                  </a:lnTo>
                  <a:cubicBezTo>
                    <a:pt x="320" y="1066"/>
                    <a:pt x="281" y="1056"/>
                    <a:pt x="243" y="1056"/>
                  </a:cubicBezTo>
                  <a:cubicBezTo>
                    <a:pt x="168" y="1056"/>
                    <a:pt x="93" y="1095"/>
                    <a:pt x="54" y="1163"/>
                  </a:cubicBezTo>
                  <a:cubicBezTo>
                    <a:pt x="0" y="1254"/>
                    <a:pt x="22" y="1372"/>
                    <a:pt x="108" y="1436"/>
                  </a:cubicBezTo>
                  <a:lnTo>
                    <a:pt x="917" y="2079"/>
                  </a:lnTo>
                  <a:lnTo>
                    <a:pt x="1898" y="2739"/>
                  </a:lnTo>
                  <a:lnTo>
                    <a:pt x="1051" y="2412"/>
                  </a:lnTo>
                  <a:lnTo>
                    <a:pt x="402" y="2042"/>
                  </a:lnTo>
                  <a:cubicBezTo>
                    <a:pt x="372" y="2026"/>
                    <a:pt x="339" y="2018"/>
                    <a:pt x="307" y="2018"/>
                  </a:cubicBezTo>
                  <a:cubicBezTo>
                    <a:pt x="242" y="2018"/>
                    <a:pt x="179" y="2049"/>
                    <a:pt x="140" y="2106"/>
                  </a:cubicBezTo>
                  <a:cubicBezTo>
                    <a:pt x="81" y="2203"/>
                    <a:pt x="108" y="2326"/>
                    <a:pt x="204" y="2385"/>
                  </a:cubicBezTo>
                  <a:lnTo>
                    <a:pt x="917" y="2814"/>
                  </a:lnTo>
                  <a:lnTo>
                    <a:pt x="1416" y="3125"/>
                  </a:lnTo>
                  <a:cubicBezTo>
                    <a:pt x="1582" y="3227"/>
                    <a:pt x="1727" y="3366"/>
                    <a:pt x="1834" y="3527"/>
                  </a:cubicBezTo>
                  <a:cubicBezTo>
                    <a:pt x="1942" y="3692"/>
                    <a:pt x="2386" y="4162"/>
                    <a:pt x="2853" y="4162"/>
                  </a:cubicBezTo>
                  <a:cubicBezTo>
                    <a:pt x="2872" y="4162"/>
                    <a:pt x="2892" y="4162"/>
                    <a:pt x="2912" y="4160"/>
                  </a:cubicBezTo>
                  <a:lnTo>
                    <a:pt x="3668" y="2551"/>
                  </a:lnTo>
                  <a:lnTo>
                    <a:pt x="3121" y="1978"/>
                  </a:lnTo>
                  <a:lnTo>
                    <a:pt x="3003" y="1452"/>
                  </a:lnTo>
                  <a:cubicBezTo>
                    <a:pt x="2960" y="1275"/>
                    <a:pt x="2880" y="1109"/>
                    <a:pt x="2762" y="970"/>
                  </a:cubicBezTo>
                  <a:lnTo>
                    <a:pt x="2740" y="948"/>
                  </a:lnTo>
                  <a:cubicBezTo>
                    <a:pt x="2531" y="701"/>
                    <a:pt x="2274" y="508"/>
                    <a:pt x="1979" y="374"/>
                  </a:cubicBezTo>
                  <a:lnTo>
                    <a:pt x="1212" y="26"/>
                  </a:lnTo>
                  <a:cubicBezTo>
                    <a:pt x="1177" y="9"/>
                    <a:pt x="1139" y="1"/>
                    <a:pt x="1102" y="1"/>
                  </a:cubicBezTo>
                  <a:close/>
                </a:path>
              </a:pathLst>
            </a:custGeom>
            <a:solidFill>
              <a:srgbClr val="F0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71"/>
            <p:cNvSpPr/>
            <p:nvPr/>
          </p:nvSpPr>
          <p:spPr>
            <a:xfrm>
              <a:off x="1354379" y="3621069"/>
              <a:ext cx="226009" cy="402754"/>
            </a:xfrm>
            <a:custGeom>
              <a:avLst/>
              <a:gdLst/>
              <a:ahLst/>
              <a:cxnLst/>
              <a:rect l="l" t="t" r="r" b="b"/>
              <a:pathLst>
                <a:path w="1583" h="2821" extrusionOk="0">
                  <a:moveTo>
                    <a:pt x="676" y="0"/>
                  </a:moveTo>
                  <a:lnTo>
                    <a:pt x="0" y="145"/>
                  </a:lnTo>
                  <a:cubicBezTo>
                    <a:pt x="0" y="145"/>
                    <a:pt x="124" y="1700"/>
                    <a:pt x="1035" y="2821"/>
                  </a:cubicBezTo>
                  <a:lnTo>
                    <a:pt x="1582" y="2301"/>
                  </a:lnTo>
                  <a:cubicBezTo>
                    <a:pt x="810" y="1352"/>
                    <a:pt x="676" y="0"/>
                    <a:pt x="676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71"/>
            <p:cNvSpPr/>
            <p:nvPr/>
          </p:nvSpPr>
          <p:spPr>
            <a:xfrm>
              <a:off x="1064266" y="4000693"/>
              <a:ext cx="419608" cy="240567"/>
            </a:xfrm>
            <a:custGeom>
              <a:avLst/>
              <a:gdLst/>
              <a:ahLst/>
              <a:cxnLst/>
              <a:rect l="l" t="t" r="r" b="b"/>
              <a:pathLst>
                <a:path w="2939" h="1685" extrusionOk="0">
                  <a:moveTo>
                    <a:pt x="2939" y="1"/>
                  </a:moveTo>
                  <a:lnTo>
                    <a:pt x="2939" y="1"/>
                  </a:lnTo>
                  <a:cubicBezTo>
                    <a:pt x="2703" y="167"/>
                    <a:pt x="2478" y="333"/>
                    <a:pt x="2242" y="489"/>
                  </a:cubicBezTo>
                  <a:lnTo>
                    <a:pt x="2065" y="607"/>
                  </a:lnTo>
                  <a:lnTo>
                    <a:pt x="1888" y="719"/>
                  </a:lnTo>
                  <a:cubicBezTo>
                    <a:pt x="1770" y="800"/>
                    <a:pt x="1646" y="869"/>
                    <a:pt x="1523" y="939"/>
                  </a:cubicBezTo>
                  <a:cubicBezTo>
                    <a:pt x="1282" y="1084"/>
                    <a:pt x="1030" y="1213"/>
                    <a:pt x="778" y="1341"/>
                  </a:cubicBezTo>
                  <a:cubicBezTo>
                    <a:pt x="526" y="1465"/>
                    <a:pt x="268" y="1577"/>
                    <a:pt x="0" y="1684"/>
                  </a:cubicBezTo>
                  <a:cubicBezTo>
                    <a:pt x="284" y="1636"/>
                    <a:pt x="558" y="1550"/>
                    <a:pt x="826" y="1443"/>
                  </a:cubicBezTo>
                  <a:cubicBezTo>
                    <a:pt x="1094" y="1336"/>
                    <a:pt x="1352" y="1213"/>
                    <a:pt x="1598" y="1068"/>
                  </a:cubicBezTo>
                  <a:cubicBezTo>
                    <a:pt x="1845" y="918"/>
                    <a:pt x="2086" y="762"/>
                    <a:pt x="2311" y="585"/>
                  </a:cubicBezTo>
                  <a:cubicBezTo>
                    <a:pt x="2537" y="408"/>
                    <a:pt x="2746" y="210"/>
                    <a:pt x="29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71"/>
            <p:cNvSpPr/>
            <p:nvPr/>
          </p:nvSpPr>
          <p:spPr>
            <a:xfrm>
              <a:off x="784862" y="3670039"/>
              <a:ext cx="576515" cy="84377"/>
            </a:xfrm>
            <a:custGeom>
              <a:avLst/>
              <a:gdLst/>
              <a:ahLst/>
              <a:cxnLst/>
              <a:rect l="l" t="t" r="r" b="b"/>
              <a:pathLst>
                <a:path w="4038" h="591" extrusionOk="0">
                  <a:moveTo>
                    <a:pt x="4038" y="0"/>
                  </a:moveTo>
                  <a:lnTo>
                    <a:pt x="4038" y="0"/>
                  </a:lnTo>
                  <a:cubicBezTo>
                    <a:pt x="3357" y="43"/>
                    <a:pt x="2681" y="129"/>
                    <a:pt x="2006" y="220"/>
                  </a:cubicBezTo>
                  <a:cubicBezTo>
                    <a:pt x="1335" y="322"/>
                    <a:pt x="665" y="435"/>
                    <a:pt x="0" y="590"/>
                  </a:cubicBezTo>
                  <a:cubicBezTo>
                    <a:pt x="681" y="547"/>
                    <a:pt x="1357" y="462"/>
                    <a:pt x="2027" y="365"/>
                  </a:cubicBezTo>
                  <a:cubicBezTo>
                    <a:pt x="2703" y="269"/>
                    <a:pt x="3373" y="156"/>
                    <a:pt x="4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71"/>
            <p:cNvSpPr/>
            <p:nvPr/>
          </p:nvSpPr>
          <p:spPr>
            <a:xfrm>
              <a:off x="1059698" y="3277281"/>
              <a:ext cx="41404" cy="435734"/>
            </a:xfrm>
            <a:custGeom>
              <a:avLst/>
              <a:gdLst/>
              <a:ahLst/>
              <a:cxnLst/>
              <a:rect l="l" t="t" r="r" b="b"/>
              <a:pathLst>
                <a:path w="290" h="3052" extrusionOk="0">
                  <a:moveTo>
                    <a:pt x="290" y="1"/>
                  </a:moveTo>
                  <a:cubicBezTo>
                    <a:pt x="172" y="1014"/>
                    <a:pt x="81" y="2028"/>
                    <a:pt x="0" y="3041"/>
                  </a:cubicBezTo>
                  <a:lnTo>
                    <a:pt x="145" y="3052"/>
                  </a:lnTo>
                  <a:cubicBezTo>
                    <a:pt x="177" y="2033"/>
                    <a:pt x="220" y="1020"/>
                    <a:pt x="2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71"/>
            <p:cNvSpPr/>
            <p:nvPr/>
          </p:nvSpPr>
          <p:spPr>
            <a:xfrm>
              <a:off x="1960732" y="3621069"/>
              <a:ext cx="246568" cy="420458"/>
            </a:xfrm>
            <a:custGeom>
              <a:avLst/>
              <a:gdLst/>
              <a:ahLst/>
              <a:cxnLst/>
              <a:rect l="l" t="t" r="r" b="b"/>
              <a:pathLst>
                <a:path w="1727" h="2945" extrusionOk="0">
                  <a:moveTo>
                    <a:pt x="992" y="0"/>
                  </a:moveTo>
                  <a:cubicBezTo>
                    <a:pt x="992" y="0"/>
                    <a:pt x="842" y="1411"/>
                    <a:pt x="0" y="2402"/>
                  </a:cubicBezTo>
                  <a:lnTo>
                    <a:pt x="601" y="2944"/>
                  </a:lnTo>
                  <a:cubicBezTo>
                    <a:pt x="1593" y="1775"/>
                    <a:pt x="1727" y="150"/>
                    <a:pt x="1727" y="150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71"/>
            <p:cNvSpPr/>
            <p:nvPr/>
          </p:nvSpPr>
          <p:spPr>
            <a:xfrm>
              <a:off x="2060958" y="4023679"/>
              <a:ext cx="496277" cy="310239"/>
            </a:xfrm>
            <a:custGeom>
              <a:avLst/>
              <a:gdLst/>
              <a:ahLst/>
              <a:cxnLst/>
              <a:rect l="l" t="t" r="r" b="b"/>
              <a:pathLst>
                <a:path w="3476" h="2173" extrusionOk="0">
                  <a:moveTo>
                    <a:pt x="1" y="1"/>
                  </a:moveTo>
                  <a:lnTo>
                    <a:pt x="1" y="1"/>
                  </a:lnTo>
                  <a:cubicBezTo>
                    <a:pt x="237" y="247"/>
                    <a:pt x="499" y="478"/>
                    <a:pt x="767" y="692"/>
                  </a:cubicBezTo>
                  <a:cubicBezTo>
                    <a:pt x="1035" y="907"/>
                    <a:pt x="1320" y="1105"/>
                    <a:pt x="1609" y="1293"/>
                  </a:cubicBezTo>
                  <a:cubicBezTo>
                    <a:pt x="1899" y="1481"/>
                    <a:pt x="2199" y="1647"/>
                    <a:pt x="2510" y="1802"/>
                  </a:cubicBezTo>
                  <a:cubicBezTo>
                    <a:pt x="2821" y="1952"/>
                    <a:pt x="3143" y="2076"/>
                    <a:pt x="3475" y="2172"/>
                  </a:cubicBezTo>
                  <a:cubicBezTo>
                    <a:pt x="3320" y="2092"/>
                    <a:pt x="3164" y="2028"/>
                    <a:pt x="3014" y="1942"/>
                  </a:cubicBezTo>
                  <a:cubicBezTo>
                    <a:pt x="2859" y="1867"/>
                    <a:pt x="2714" y="1781"/>
                    <a:pt x="2564" y="1700"/>
                  </a:cubicBezTo>
                  <a:cubicBezTo>
                    <a:pt x="2269" y="1529"/>
                    <a:pt x="1974" y="1357"/>
                    <a:pt x="1684" y="1170"/>
                  </a:cubicBezTo>
                  <a:cubicBezTo>
                    <a:pt x="1400" y="987"/>
                    <a:pt x="1116" y="794"/>
                    <a:pt x="837" y="601"/>
                  </a:cubicBezTo>
                  <a:cubicBezTo>
                    <a:pt x="558" y="403"/>
                    <a:pt x="274" y="20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71"/>
            <p:cNvSpPr/>
            <p:nvPr/>
          </p:nvSpPr>
          <p:spPr>
            <a:xfrm>
              <a:off x="2204158" y="3670039"/>
              <a:ext cx="580370" cy="233572"/>
            </a:xfrm>
            <a:custGeom>
              <a:avLst/>
              <a:gdLst/>
              <a:ahLst/>
              <a:cxnLst/>
              <a:rect l="l" t="t" r="r" b="b"/>
              <a:pathLst>
                <a:path w="4065" h="1636" extrusionOk="0">
                  <a:moveTo>
                    <a:pt x="0" y="0"/>
                  </a:moveTo>
                  <a:cubicBezTo>
                    <a:pt x="306" y="204"/>
                    <a:pt x="628" y="387"/>
                    <a:pt x="955" y="553"/>
                  </a:cubicBezTo>
                  <a:cubicBezTo>
                    <a:pt x="1276" y="724"/>
                    <a:pt x="1614" y="874"/>
                    <a:pt x="1952" y="1019"/>
                  </a:cubicBezTo>
                  <a:cubicBezTo>
                    <a:pt x="2290" y="1159"/>
                    <a:pt x="2638" y="1287"/>
                    <a:pt x="2992" y="1395"/>
                  </a:cubicBezTo>
                  <a:cubicBezTo>
                    <a:pt x="3341" y="1496"/>
                    <a:pt x="3700" y="1582"/>
                    <a:pt x="4065" y="1636"/>
                  </a:cubicBezTo>
                  <a:cubicBezTo>
                    <a:pt x="3716" y="1523"/>
                    <a:pt x="3368" y="1405"/>
                    <a:pt x="3024" y="1282"/>
                  </a:cubicBezTo>
                  <a:cubicBezTo>
                    <a:pt x="2687" y="1153"/>
                    <a:pt x="2343" y="1025"/>
                    <a:pt x="2006" y="885"/>
                  </a:cubicBezTo>
                  <a:cubicBezTo>
                    <a:pt x="1673" y="746"/>
                    <a:pt x="1335" y="596"/>
                    <a:pt x="1003" y="4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71"/>
            <p:cNvSpPr/>
            <p:nvPr/>
          </p:nvSpPr>
          <p:spPr>
            <a:xfrm>
              <a:off x="2407751" y="3327107"/>
              <a:ext cx="78953" cy="475567"/>
            </a:xfrm>
            <a:custGeom>
              <a:avLst/>
              <a:gdLst/>
              <a:ahLst/>
              <a:cxnLst/>
              <a:rect l="l" t="t" r="r" b="b"/>
              <a:pathLst>
                <a:path w="553" h="3331" extrusionOk="0">
                  <a:moveTo>
                    <a:pt x="1" y="0"/>
                  </a:moveTo>
                  <a:cubicBezTo>
                    <a:pt x="86" y="553"/>
                    <a:pt x="151" y="1110"/>
                    <a:pt x="215" y="1663"/>
                  </a:cubicBezTo>
                  <a:lnTo>
                    <a:pt x="408" y="3330"/>
                  </a:lnTo>
                  <a:lnTo>
                    <a:pt x="553" y="3314"/>
                  </a:lnTo>
                  <a:lnTo>
                    <a:pt x="290" y="1657"/>
                  </a:lnTo>
                  <a:cubicBezTo>
                    <a:pt x="199" y="1105"/>
                    <a:pt x="108" y="55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6" name="Google Shape;516;p71"/>
          <p:cNvPicPr preferRelativeResize="0"/>
          <p:nvPr/>
        </p:nvPicPr>
        <p:blipFill rotWithShape="1">
          <a:blip r:embed="rId5">
            <a:alphaModFix/>
          </a:blip>
          <a:srcRect l="-271" r="32281" b="5571"/>
          <a:stretch/>
        </p:blipFill>
        <p:spPr>
          <a:xfrm>
            <a:off x="326075" y="3718088"/>
            <a:ext cx="2386950" cy="1425412"/>
          </a:xfrm>
          <a:prstGeom prst="rect">
            <a:avLst/>
          </a:prstGeom>
          <a:noFill/>
          <a:ln w="9525" cap="flat" cmpd="sng">
            <a:solidFill>
              <a:srgbClr val="3ACEBE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6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/>
              <a:t>12</a:t>
            </a:fld>
            <a:endParaRPr/>
          </a:p>
        </p:txBody>
      </p:sp>
      <p:pic>
        <p:nvPicPr>
          <p:cNvPr id="448" name="Google Shape;448;p56"/>
          <p:cNvPicPr preferRelativeResize="0"/>
          <p:nvPr/>
        </p:nvPicPr>
        <p:blipFill rotWithShape="1">
          <a:blip r:embed="rId3">
            <a:alphaModFix/>
          </a:blip>
          <a:srcRect t="14008"/>
          <a:stretch/>
        </p:blipFill>
        <p:spPr>
          <a:xfrm>
            <a:off x="0" y="724925"/>
            <a:ext cx="9144002" cy="4412324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56"/>
          <p:cNvSpPr txBox="1"/>
          <p:nvPr/>
        </p:nvSpPr>
        <p:spPr>
          <a:xfrm>
            <a:off x="219075" y="38500"/>
            <a:ext cx="5856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" sz="2000" b="1" i="0" u="none" strike="noStrike" cap="none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Повторение предметов за любой класс</a:t>
            </a:r>
            <a:endParaRPr sz="2000" b="1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  <p:extLst>
      <p:ext uri="{BB962C8B-B14F-4D97-AF65-F5344CB8AC3E}">
        <p14:creationId xmlns:p14="http://schemas.microsoft.com/office/powerpoint/2010/main" val="1283344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7"/>
          <p:cNvSpPr txBox="1">
            <a:spLocks noGrp="1"/>
          </p:cNvSpPr>
          <p:nvPr>
            <p:ph type="subTitle" idx="3"/>
          </p:nvPr>
        </p:nvSpPr>
        <p:spPr>
          <a:xfrm>
            <a:off x="152400" y="0"/>
            <a:ext cx="58515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700" b="1"/>
              <a:t>Самоподготовка обучающихся к итоговой аттестации</a:t>
            </a:r>
            <a:endParaRPr sz="1700" b="1"/>
          </a:p>
        </p:txBody>
      </p:sp>
      <p:grpSp>
        <p:nvGrpSpPr>
          <p:cNvPr id="455" name="Google Shape;455;p57"/>
          <p:cNvGrpSpPr/>
          <p:nvPr/>
        </p:nvGrpSpPr>
        <p:grpSpPr>
          <a:xfrm>
            <a:off x="267875" y="0"/>
            <a:ext cx="8876125" cy="4482299"/>
            <a:chOff x="5224650" y="-50925"/>
            <a:chExt cx="8876125" cy="4482299"/>
          </a:xfrm>
        </p:grpSpPr>
        <p:pic>
          <p:nvPicPr>
            <p:cNvPr id="456" name="Google Shape;456;p57"/>
            <p:cNvPicPr preferRelativeResize="0"/>
            <p:nvPr/>
          </p:nvPicPr>
          <p:blipFill rotWithShape="1">
            <a:blip r:embed="rId3">
              <a:alphaModFix/>
            </a:blip>
            <a:srcRect r="1768" b="6094"/>
            <a:stretch/>
          </p:blipFill>
          <p:spPr>
            <a:xfrm>
              <a:off x="5224650" y="998875"/>
              <a:ext cx="3475176" cy="3432499"/>
            </a:xfrm>
            <a:prstGeom prst="rect">
              <a:avLst/>
            </a:prstGeom>
            <a:noFill/>
            <a:ln w="28575" cap="flat" cmpd="sng">
              <a:solidFill>
                <a:srgbClr val="00C57B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457" name="Google Shape;457;p57"/>
            <p:cNvPicPr preferRelativeResize="0"/>
            <p:nvPr/>
          </p:nvPicPr>
          <p:blipFill rotWithShape="1">
            <a:blip r:embed="rId4">
              <a:alphaModFix/>
            </a:blip>
            <a:srcRect l="7658" r="5709" b="32705"/>
            <a:stretch/>
          </p:blipFill>
          <p:spPr>
            <a:xfrm>
              <a:off x="11772400" y="-50925"/>
              <a:ext cx="2328375" cy="6408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8" name="Google Shape;458;p57"/>
          <p:cNvPicPr preferRelativeResize="0"/>
          <p:nvPr/>
        </p:nvPicPr>
        <p:blipFill rotWithShape="1">
          <a:blip r:embed="rId5">
            <a:alphaModFix/>
          </a:blip>
          <a:srcRect b="28217"/>
          <a:stretch/>
        </p:blipFill>
        <p:spPr>
          <a:xfrm>
            <a:off x="3995350" y="1049800"/>
            <a:ext cx="4561699" cy="3810525"/>
          </a:xfrm>
          <a:prstGeom prst="rect">
            <a:avLst/>
          </a:prstGeom>
          <a:noFill/>
          <a:ln w="28575" cap="flat" cmpd="sng">
            <a:solidFill>
              <a:srgbClr val="008C65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9" name="Google Shape;459;p57"/>
          <p:cNvPicPr preferRelativeResize="0"/>
          <p:nvPr/>
        </p:nvPicPr>
        <p:blipFill rotWithShape="1">
          <a:blip r:embed="rId6">
            <a:alphaModFix/>
          </a:blip>
          <a:srcRect l="8503" r="14472" b="8609"/>
          <a:stretch/>
        </p:blipFill>
        <p:spPr>
          <a:xfrm>
            <a:off x="4042475" y="1049800"/>
            <a:ext cx="4391023" cy="3769324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57"/>
          <p:cNvSpPr txBox="1"/>
          <p:nvPr/>
        </p:nvSpPr>
        <p:spPr>
          <a:xfrm>
            <a:off x="8604174" y="4819124"/>
            <a:ext cx="437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55553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58"/>
          <p:cNvSpPr txBox="1">
            <a:spLocks noGrp="1"/>
          </p:cNvSpPr>
          <p:nvPr>
            <p:ph type="subTitle" idx="3"/>
          </p:nvPr>
        </p:nvSpPr>
        <p:spPr>
          <a:xfrm>
            <a:off x="151350" y="0"/>
            <a:ext cx="57831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2200" b="1"/>
              <a:t>Интерактивные задания, 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2200" b="1"/>
              <a:t>виртуальные лаборатории</a:t>
            </a:r>
            <a:endParaRPr sz="2200" b="1"/>
          </a:p>
        </p:txBody>
      </p:sp>
      <p:pic>
        <p:nvPicPr>
          <p:cNvPr id="466" name="Google Shape;466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050" y="2168925"/>
            <a:ext cx="4190674" cy="2850425"/>
          </a:xfrm>
          <a:prstGeom prst="rect">
            <a:avLst/>
          </a:prstGeom>
          <a:noFill/>
          <a:ln w="28575" cap="flat" cmpd="sng">
            <a:solidFill>
              <a:srgbClr val="008A6A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67" name="Google Shape;467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74" y="757800"/>
            <a:ext cx="3826300" cy="2484124"/>
          </a:xfrm>
          <a:prstGeom prst="rect">
            <a:avLst/>
          </a:prstGeom>
          <a:noFill/>
          <a:ln w="28575" cap="flat" cmpd="sng">
            <a:solidFill>
              <a:srgbClr val="00BD8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68" name="Google Shape;468;p58"/>
          <p:cNvPicPr preferRelativeResize="0"/>
          <p:nvPr/>
        </p:nvPicPr>
        <p:blipFill rotWithShape="1">
          <a:blip r:embed="rId5">
            <a:alphaModFix/>
          </a:blip>
          <a:srcRect r="6463"/>
          <a:stretch/>
        </p:blipFill>
        <p:spPr>
          <a:xfrm>
            <a:off x="5710225" y="2840800"/>
            <a:ext cx="3295676" cy="2178550"/>
          </a:xfrm>
          <a:prstGeom prst="rect">
            <a:avLst/>
          </a:prstGeom>
          <a:noFill/>
          <a:ln w="28575" cap="flat" cmpd="sng">
            <a:solidFill>
              <a:srgbClr val="009E79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482412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72"/>
          <p:cNvSpPr txBox="1">
            <a:spLocks noGrp="1"/>
          </p:cNvSpPr>
          <p:nvPr>
            <p:ph type="title"/>
          </p:nvPr>
        </p:nvSpPr>
        <p:spPr>
          <a:xfrm>
            <a:off x="0" y="258000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ubik"/>
                <a:ea typeface="Rubik"/>
                <a:cs typeface="Rubik"/>
                <a:sym typeface="Rubik"/>
              </a:rPr>
              <a:t>Индивидуально-дифференцированный подход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522" name="Google Shape;522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767" y="1728883"/>
            <a:ext cx="3100812" cy="1807901"/>
          </a:xfrm>
          <a:prstGeom prst="rect">
            <a:avLst/>
          </a:prstGeom>
          <a:noFill/>
          <a:ln w="9525" cap="flat" cmpd="sng">
            <a:solidFill>
              <a:srgbClr val="3ACEB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23" name="Google Shape;523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3226" y="1728882"/>
            <a:ext cx="3100814" cy="2738100"/>
          </a:xfrm>
          <a:prstGeom prst="rect">
            <a:avLst/>
          </a:prstGeom>
          <a:noFill/>
          <a:ln w="9525" cap="flat" cmpd="sng">
            <a:solidFill>
              <a:srgbClr val="3ACEB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24" name="Google Shape;524;p72"/>
          <p:cNvSpPr txBox="1"/>
          <p:nvPr/>
        </p:nvSpPr>
        <p:spPr>
          <a:xfrm>
            <a:off x="263775" y="995625"/>
            <a:ext cx="31008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FD0DB"/>
                </a:solidFill>
                <a:latin typeface="Rubik"/>
                <a:ea typeface="Rubik"/>
                <a:cs typeface="Rubik"/>
                <a:sym typeface="Rubik"/>
              </a:rPr>
              <a:t>Домашнее задание</a:t>
            </a:r>
            <a:endParaRPr sz="1200">
              <a:solidFill>
                <a:srgbClr val="5FD0DB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FD0DB"/>
                </a:solidFill>
                <a:latin typeface="Rubik"/>
                <a:ea typeface="Rubik"/>
                <a:cs typeface="Rubik"/>
                <a:sym typeface="Rubik"/>
              </a:rPr>
              <a:t>базового уровня</a:t>
            </a:r>
            <a:endParaRPr sz="1200">
              <a:solidFill>
                <a:srgbClr val="5FD0DB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25" name="Google Shape;525;p72"/>
          <p:cNvSpPr txBox="1"/>
          <p:nvPr/>
        </p:nvSpPr>
        <p:spPr>
          <a:xfrm>
            <a:off x="5820651" y="995625"/>
            <a:ext cx="27624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FD0DB"/>
                </a:solidFill>
                <a:latin typeface="Rubik"/>
                <a:ea typeface="Rubik"/>
                <a:cs typeface="Rubik"/>
                <a:sym typeface="Rubik"/>
              </a:rPr>
              <a:t>Домашнее задание</a:t>
            </a:r>
            <a:endParaRPr sz="1200">
              <a:solidFill>
                <a:srgbClr val="5FD0DB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FD0DB"/>
                </a:solidFill>
                <a:latin typeface="Rubik"/>
                <a:ea typeface="Rubik"/>
                <a:cs typeface="Rubik"/>
                <a:sym typeface="Rubik"/>
              </a:rPr>
              <a:t>профильного уровня</a:t>
            </a:r>
            <a:endParaRPr sz="1200">
              <a:solidFill>
                <a:srgbClr val="5FD0DB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526" name="Google Shape;526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40588" y="1151875"/>
            <a:ext cx="1293338" cy="2327982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72"/>
          <p:cNvSpPr txBox="1"/>
          <p:nvPr/>
        </p:nvSpPr>
        <p:spPr>
          <a:xfrm>
            <a:off x="314175" y="3622775"/>
            <a:ext cx="5389200" cy="13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90909"/>
                </a:solidFill>
                <a:latin typeface="Rubik"/>
                <a:ea typeface="Rubik"/>
                <a:cs typeface="Rubik"/>
                <a:sym typeface="Rubik"/>
              </a:rPr>
              <a:t>Механизмы индивидуальных траектории</a:t>
            </a:r>
            <a:endParaRPr b="1">
              <a:solidFill>
                <a:srgbClr val="090909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292100" algn="l" rtl="0">
              <a:spcBef>
                <a:spcPts val="400"/>
              </a:spcBef>
              <a:spcAft>
                <a:spcPts val="0"/>
              </a:spcAft>
              <a:buClr>
                <a:srgbClr val="090909"/>
              </a:buClr>
              <a:buSzPts val="1000"/>
              <a:buFont typeface="Rubik"/>
              <a:buChar char="●"/>
            </a:pPr>
            <a:r>
              <a:rPr lang="en" sz="1000">
                <a:solidFill>
                  <a:srgbClr val="090909"/>
                </a:solidFill>
                <a:latin typeface="Rubik"/>
                <a:ea typeface="Rubik"/>
                <a:cs typeface="Rubik"/>
                <a:sym typeface="Rubik"/>
              </a:rPr>
              <a:t>Построение обучающего курса для конкретного ученика на основе его личного прогресса, Возможность быстро корректировать программу</a:t>
            </a:r>
            <a:endParaRPr sz="1000">
              <a:solidFill>
                <a:srgbClr val="090909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090909"/>
              </a:buClr>
              <a:buSzPts val="1000"/>
              <a:buFont typeface="Rubik"/>
              <a:buChar char="●"/>
            </a:pPr>
            <a:r>
              <a:rPr lang="en" sz="1000">
                <a:solidFill>
                  <a:srgbClr val="090909"/>
                </a:solidFill>
                <a:latin typeface="Rubik"/>
                <a:ea typeface="Rubik"/>
                <a:cs typeface="Rubik"/>
                <a:sym typeface="Rubik"/>
              </a:rPr>
              <a:t>Анализ в реальном времени ответов/результатов учащегося, возможность дать ученику двигаться в том темпе, который для него оптимален</a:t>
            </a:r>
            <a:endParaRPr sz="1000">
              <a:solidFill>
                <a:srgbClr val="090909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090909"/>
              </a:buClr>
              <a:buSzPts val="1000"/>
              <a:buFont typeface="Rubik"/>
              <a:buChar char="●"/>
            </a:pPr>
            <a:r>
              <a:rPr lang="en" sz="1000">
                <a:solidFill>
                  <a:srgbClr val="090909"/>
                </a:solidFill>
                <a:latin typeface="Rubik"/>
                <a:ea typeface="Rubik"/>
                <a:cs typeface="Rubik"/>
                <a:sym typeface="Rubik"/>
              </a:rPr>
              <a:t>Использование методических подходов, соответствующих особенностям восприятия конкретного ученика</a:t>
            </a:r>
            <a:endParaRPr sz="1000">
              <a:solidFill>
                <a:srgbClr val="09090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74"/>
          <p:cNvSpPr txBox="1">
            <a:spLocks noGrp="1"/>
          </p:cNvSpPr>
          <p:nvPr>
            <p:ph type="title"/>
          </p:nvPr>
        </p:nvSpPr>
        <p:spPr>
          <a:xfrm>
            <a:off x="-75" y="294450"/>
            <a:ext cx="91440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400">
                <a:latin typeface="Rubik"/>
                <a:ea typeface="Rubik"/>
                <a:cs typeface="Rubik"/>
                <a:sym typeface="Rubik"/>
              </a:rPr>
              <a:t>Диагностика и мониторинг готовности</a:t>
            </a:r>
            <a:endParaRPr sz="2400"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sz="2400"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sz="2400"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sz="2400"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sz="2400"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sz="240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543" name="Google Shape;543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9800" y="1067500"/>
            <a:ext cx="2212050" cy="1271549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74"/>
          <p:cNvSpPr txBox="1">
            <a:spLocks noGrp="1"/>
          </p:cNvSpPr>
          <p:nvPr>
            <p:ph type="sldNum" idx="4294967295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 w="9525" cap="flat" cmpd="sng">
            <a:solidFill>
              <a:srgbClr val="00C3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545" name="Google Shape;545;p74"/>
          <p:cNvPicPr preferRelativeResize="0"/>
          <p:nvPr/>
        </p:nvPicPr>
        <p:blipFill rotWithShape="1">
          <a:blip r:embed="rId4">
            <a:alphaModFix/>
          </a:blip>
          <a:srcRect l="21605"/>
          <a:stretch/>
        </p:blipFill>
        <p:spPr>
          <a:xfrm>
            <a:off x="286800" y="1113750"/>
            <a:ext cx="5326825" cy="3870349"/>
          </a:xfrm>
          <a:prstGeom prst="rect">
            <a:avLst/>
          </a:prstGeom>
          <a:noFill/>
          <a:ln w="9525" cap="flat" cmpd="sng">
            <a:solidFill>
              <a:srgbClr val="3ACEB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6" name="Google Shape;546;p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8625" y="1113750"/>
            <a:ext cx="5298827" cy="968150"/>
          </a:xfrm>
          <a:prstGeom prst="rect">
            <a:avLst/>
          </a:prstGeom>
          <a:noFill/>
          <a:ln w="9525" cap="flat" cmpd="sng">
            <a:solidFill>
              <a:srgbClr val="3ACEB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7" name="Google Shape;547;p7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58557" y="1783225"/>
            <a:ext cx="4023191" cy="3200875"/>
          </a:xfrm>
          <a:prstGeom prst="rect">
            <a:avLst/>
          </a:prstGeom>
          <a:noFill/>
          <a:ln w="9525" cap="flat" cmpd="sng">
            <a:solidFill>
              <a:srgbClr val="3ACEB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8" name="Google Shape;548;p7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0326" y="2613500"/>
            <a:ext cx="3544300" cy="2370599"/>
          </a:xfrm>
          <a:prstGeom prst="rect">
            <a:avLst/>
          </a:prstGeom>
          <a:noFill/>
          <a:ln w="9525" cap="flat" cmpd="sng">
            <a:solidFill>
              <a:srgbClr val="3ACEB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9" name="Google Shape;549;p7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29219" y="2355540"/>
            <a:ext cx="1052818" cy="1412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9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/>
              <a:t>17</a:t>
            </a:fld>
            <a:endParaRPr/>
          </a:p>
        </p:txBody>
      </p:sp>
      <p:sp>
        <p:nvSpPr>
          <p:cNvPr id="474" name="Google Shape;474;p59"/>
          <p:cNvSpPr txBox="1"/>
          <p:nvPr/>
        </p:nvSpPr>
        <p:spPr>
          <a:xfrm>
            <a:off x="94175" y="110900"/>
            <a:ext cx="6110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" sz="2200" b="1" i="0" u="none" strike="noStrike" cap="none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Цифровое портфолио школьника</a:t>
            </a:r>
            <a:endParaRPr sz="2200" b="1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75" name="Google Shape;475;p59"/>
          <p:cNvSpPr txBox="1"/>
          <p:nvPr/>
        </p:nvSpPr>
        <p:spPr>
          <a:xfrm>
            <a:off x="5191800" y="993090"/>
            <a:ext cx="3835500" cy="8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" sz="2400">
                <a:solidFill>
                  <a:srgbClr val="00A978"/>
                </a:solidFill>
                <a:latin typeface="Exo 2"/>
                <a:ea typeface="Exo 2"/>
                <a:cs typeface="Exo 2"/>
                <a:sym typeface="Exo 2"/>
              </a:rPr>
              <a:t>В сотрудничестве с родителями</a:t>
            </a:r>
            <a:endParaRPr sz="3000" b="1" i="0" u="none" strike="noStrike" cap="none">
              <a:solidFill>
                <a:srgbClr val="00A978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476" name="Google Shape;476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416" y="886106"/>
            <a:ext cx="3371130" cy="2113330"/>
          </a:xfrm>
          <a:prstGeom prst="rect">
            <a:avLst/>
          </a:prstGeom>
          <a:noFill/>
          <a:ln w="38100" cap="flat" cmpd="sng">
            <a:solidFill>
              <a:srgbClr val="00A97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7" name="Google Shape;477;p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75" y="3321850"/>
            <a:ext cx="6557950" cy="1729775"/>
          </a:xfrm>
          <a:prstGeom prst="rect">
            <a:avLst/>
          </a:prstGeom>
          <a:noFill/>
          <a:ln w="38100" cap="flat" cmpd="sng">
            <a:solidFill>
              <a:srgbClr val="00BD88"/>
            </a:solidFill>
            <a:prstDash val="solid"/>
            <a:round/>
            <a:headEnd type="none" w="sm" len="sm"/>
            <a:tailEnd type="none" w="sm" len="sm"/>
          </a:ln>
        </p:spPr>
      </p:pic>
      <p:graphicFrame>
        <p:nvGraphicFramePr>
          <p:cNvPr id="478" name="Google Shape;478;p59"/>
          <p:cNvGraphicFramePr/>
          <p:nvPr/>
        </p:nvGraphicFramePr>
        <p:xfrm>
          <a:off x="6700490" y="1845984"/>
          <a:ext cx="2443500" cy="263115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43500"/>
              </a:tblGrid>
              <a:tr h="5644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ru" sz="1400" b="0" i="0" u="none" strike="noStrike" cap="none">
                          <a:latin typeface="Exo 2"/>
                          <a:ea typeface="Exo 2"/>
                          <a:cs typeface="Exo 2"/>
                          <a:sym typeface="Exo 2"/>
                        </a:rPr>
                        <a:t>Личный кабинет для родителей </a:t>
                      </a:r>
                      <a:endParaRPr sz="1400" b="0" i="0" u="none" strike="noStrike" cap="none"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644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ru" sz="1400" b="0" i="0" u="none" strike="noStrike" cap="none">
                          <a:latin typeface="Exo 2"/>
                          <a:ea typeface="Exo 2"/>
                          <a:cs typeface="Exo 2"/>
                          <a:sym typeface="Exo 2"/>
                        </a:rPr>
                        <a:t>Портфолио ученика вместо оценок</a:t>
                      </a:r>
                      <a:endParaRPr sz="1400" b="0" i="0" u="none" strike="noStrike" cap="none"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4265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ru" sz="1400" b="0" i="0" u="none" strike="noStrike" cap="none">
                          <a:latin typeface="Exo 2"/>
                          <a:ea typeface="Exo 2"/>
                          <a:cs typeface="Exo 2"/>
                          <a:sym typeface="Exo 2"/>
                        </a:rPr>
                        <a:t>Автоматическое уведомление о сроках проведения контрольных работ и результатах их выполнения учеником</a:t>
                      </a:r>
                      <a:endParaRPr sz="1400" b="0" i="0" u="none" strike="noStrike" cap="none"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479" name="Google Shape;479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44400" y="742175"/>
            <a:ext cx="2045848" cy="252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5115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62"/>
          <p:cNvSpPr txBox="1">
            <a:spLocks noGrp="1"/>
          </p:cNvSpPr>
          <p:nvPr>
            <p:ph type="subTitle" idx="3"/>
          </p:nvPr>
        </p:nvSpPr>
        <p:spPr>
          <a:xfrm>
            <a:off x="173500" y="0"/>
            <a:ext cx="54360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2300">
                <a:latin typeface="Prosto One"/>
                <a:ea typeface="Prosto One"/>
                <a:cs typeface="Prosto One"/>
                <a:sym typeface="Prosto One"/>
              </a:rPr>
              <a:t>Для администрации школы</a:t>
            </a:r>
            <a:endParaRPr sz="2300">
              <a:latin typeface="Prosto One"/>
              <a:ea typeface="Prosto One"/>
              <a:cs typeface="Prosto One"/>
              <a:sym typeface="Prosto One"/>
            </a:endParaRPr>
          </a:p>
        </p:txBody>
      </p:sp>
      <p:pic>
        <p:nvPicPr>
          <p:cNvPr id="501" name="Google Shape;501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799" y="906769"/>
            <a:ext cx="5753603" cy="3948297"/>
          </a:xfrm>
          <a:prstGeom prst="rect">
            <a:avLst/>
          </a:prstGeom>
          <a:noFill/>
          <a:ln w="28575" cap="flat" cmpd="sng">
            <a:solidFill>
              <a:srgbClr val="008A6A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2" name="Google Shape;502;p62"/>
          <p:cNvSpPr txBox="1"/>
          <p:nvPr/>
        </p:nvSpPr>
        <p:spPr>
          <a:xfrm>
            <a:off x="6261275" y="765350"/>
            <a:ext cx="2550600" cy="3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978"/>
              </a:buClr>
              <a:buSzPts val="1600"/>
              <a:buFont typeface="Exo 2"/>
              <a:buChar char="▬"/>
            </a:pPr>
            <a:r>
              <a:rPr lang="ru" sz="16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Отчет о количестве созданных работ</a:t>
            </a:r>
            <a:endParaRPr sz="16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978"/>
              </a:buClr>
              <a:buSzPts val="1600"/>
              <a:buFont typeface="Exo 2"/>
              <a:buChar char="▬"/>
            </a:pPr>
            <a:r>
              <a:rPr lang="ru" sz="16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Отчет о качестве выполнения  работ</a:t>
            </a:r>
            <a:endParaRPr sz="16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978"/>
              </a:buClr>
              <a:buSzPts val="1600"/>
              <a:buFont typeface="Exo 2"/>
              <a:buChar char="▬"/>
            </a:pPr>
            <a:r>
              <a:rPr lang="ru" sz="16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Статистика по классам и индивидуально по ученику</a:t>
            </a:r>
            <a:endParaRPr sz="16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978"/>
              </a:buClr>
              <a:buSzPts val="1600"/>
              <a:buFont typeface="Exo 2"/>
              <a:buChar char="▬"/>
            </a:pPr>
            <a:r>
              <a:rPr lang="ru" sz="16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Возможность сравнения по периодам</a:t>
            </a:r>
            <a:endParaRPr sz="16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978"/>
              </a:buClr>
              <a:buSzPts val="1600"/>
              <a:buFont typeface="Exo 2"/>
              <a:buChar char="▬"/>
            </a:pPr>
            <a:r>
              <a:rPr lang="ru" sz="16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Информация о работе каждого учителя</a:t>
            </a:r>
            <a:endParaRPr sz="16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  <p:extLst>
      <p:ext uri="{BB962C8B-B14F-4D97-AF65-F5344CB8AC3E}">
        <p14:creationId xmlns:p14="http://schemas.microsoft.com/office/powerpoint/2010/main" val="2438834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5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grpSp>
        <p:nvGrpSpPr>
          <p:cNvPr id="555" name="Google Shape;555;p75"/>
          <p:cNvGrpSpPr/>
          <p:nvPr/>
        </p:nvGrpSpPr>
        <p:grpSpPr>
          <a:xfrm>
            <a:off x="3170242" y="508026"/>
            <a:ext cx="5622157" cy="4127432"/>
            <a:chOff x="984736" y="1189"/>
            <a:chExt cx="5622157" cy="4127432"/>
          </a:xfrm>
        </p:grpSpPr>
        <p:sp>
          <p:nvSpPr>
            <p:cNvPr id="556" name="Google Shape;556;p75"/>
            <p:cNvSpPr/>
            <p:nvPr/>
          </p:nvSpPr>
          <p:spPr>
            <a:xfrm rot="10800000">
              <a:off x="1558438" y="1189"/>
              <a:ext cx="5048400" cy="1147500"/>
            </a:xfrm>
            <a:prstGeom prst="homePlate">
              <a:avLst>
                <a:gd name="adj" fmla="val 50000"/>
              </a:avLst>
            </a:prstGeom>
            <a:solidFill>
              <a:srgbClr val="0A8D4E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75"/>
            <p:cNvSpPr txBox="1"/>
            <p:nvPr/>
          </p:nvSpPr>
          <p:spPr>
            <a:xfrm>
              <a:off x="1845293" y="1279"/>
              <a:ext cx="4761600" cy="1147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505975" tIns="60950" rIns="113775" bIns="60950" anchor="ctr" anchorCtr="0">
              <a:noAutofit/>
            </a:bodyPr>
            <a:lstStyle/>
            <a:p>
              <a:pPr marL="0" marR="0" lvl="0" indent="0" algn="l" rtl="0">
                <a:lnSpc>
                  <a:spcPct val="7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1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marL="0" marR="0" lvl="0" indent="0" algn="ctr" rtl="0">
                <a:lnSpc>
                  <a:spcPct val="7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200" b="1" dirty="0">
                  <a:solidFill>
                    <a:srgbClr val="FFFFFF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Сбор заявок от школ-участников проекта</a:t>
              </a:r>
              <a:r>
                <a:rPr lang="en" sz="1200" b="0" i="0" u="none" strike="noStrike" cap="none" dirty="0">
                  <a:solidFill>
                    <a:srgbClr val="FFFFFF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:</a:t>
              </a:r>
              <a:endParaRPr sz="1200" b="0" i="0" u="none" strike="noStrike" cap="none" dirty="0">
                <a:solidFill>
                  <a:srgbClr val="FFFFFF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marR="0" lvl="0" indent="-323850" algn="l" rtl="0">
                <a:lnSpc>
                  <a:spcPct val="7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Exo 2"/>
                <a:buChar char="●"/>
              </a:pPr>
              <a:r>
                <a:rPr lang="en" sz="1200" dirty="0">
                  <a:solidFill>
                    <a:srgbClr val="FFFFFF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регистрация на сайте </a:t>
              </a:r>
              <a:r>
                <a:rPr lang="en" sz="1200" u="sng" dirty="0">
                  <a:solidFill>
                    <a:srgbClr val="274E13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  <a:hlinkClick r:id="rId3">
                    <a:extLst>
                      <a:ext uri="{A12FA001-AC4F-418D-AE19-62706E023703}">
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</a:ext>
                    </a:extLst>
                  </a:hlinkClick>
                </a:rPr>
                <a:t>https://www.yaklass.ru</a:t>
              </a:r>
              <a:r>
                <a:rPr lang="en" sz="1200" dirty="0">
                  <a:solidFill>
                    <a:srgbClr val="FFFFFF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 кураторов, учителей, учеников</a:t>
              </a:r>
              <a:endParaRPr sz="1200" b="0" i="0" u="none" strike="noStrike" cap="none" dirty="0">
                <a:solidFill>
                  <a:srgbClr val="FFFFFF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lvl="0" indent="-3238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Exo 2"/>
                <a:buChar char="●"/>
              </a:pPr>
              <a:r>
                <a:rPr lang="en" sz="1200" dirty="0">
                  <a:solidFill>
                    <a:schemeClr val="lt1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получение бесплатного доступа </a:t>
              </a:r>
              <a:endParaRPr sz="1200" dirty="0">
                <a:solidFill>
                  <a:schemeClr val="lt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lvl="0" indent="-3238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Exo 2"/>
                <a:buChar char="●"/>
              </a:pPr>
              <a:r>
                <a:rPr lang="en" sz="1200" dirty="0">
                  <a:solidFill>
                    <a:schemeClr val="lt1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замеры</a:t>
              </a:r>
              <a:endParaRPr sz="1200" dirty="0">
                <a:solidFill>
                  <a:schemeClr val="lt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    </a:t>
              </a:r>
              <a:endParaRPr sz="16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558" name="Google Shape;558;p75"/>
            <p:cNvSpPr/>
            <p:nvPr/>
          </p:nvSpPr>
          <p:spPr>
            <a:xfrm>
              <a:off x="984736" y="1279"/>
              <a:ext cx="1147500" cy="1147500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l="-6999" r="-6999"/>
              </a:stretch>
            </a:blip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75"/>
            <p:cNvSpPr txBox="1"/>
            <p:nvPr/>
          </p:nvSpPr>
          <p:spPr>
            <a:xfrm>
              <a:off x="1845293" y="1489858"/>
              <a:ext cx="4761600" cy="11475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spcFirstLastPara="1" wrap="square" lIns="505975" tIns="60950" rIns="113775" bIns="60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endParaRPr sz="16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marL="457200" lvl="0" indent="-330200" algn="l" rtl="0">
                <a:lnSpc>
                  <a:spcPct val="7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Exo 2"/>
                <a:buChar char="●"/>
              </a:pPr>
              <a:r>
                <a:rPr lang="en" sz="1200" dirty="0">
                  <a:solidFill>
                    <a:schemeClr val="lt1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знакомство с функционалом</a:t>
              </a:r>
              <a:endParaRPr sz="1200" dirty="0">
                <a:solidFill>
                  <a:srgbClr val="FFFFFF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marR="0" lvl="0" indent="-3302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Exo 2"/>
                <a:buChar char="●"/>
              </a:pPr>
              <a:r>
                <a:rPr lang="en" sz="1200" dirty="0">
                  <a:solidFill>
                    <a:srgbClr val="FFFFFF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замеры</a:t>
              </a:r>
              <a:endParaRPr sz="1200" dirty="0">
                <a:solidFill>
                  <a:srgbClr val="FFFFFF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marR="0" lvl="0" indent="-3302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Exo 2"/>
                <a:buChar char="●"/>
              </a:pPr>
              <a:r>
                <a:rPr lang="en" sz="1200" dirty="0">
                  <a:solidFill>
                    <a:srgbClr val="FFFFFF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мониторинг готовности к оценочным процедурам ( ЕГЭ, ОГЭ)</a:t>
              </a:r>
              <a:endParaRPr sz="1200" dirty="0">
                <a:solidFill>
                  <a:srgbClr val="FFFFFF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lvl="0" indent="-3302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Exo 2"/>
                <a:buChar char="●"/>
              </a:pPr>
              <a:r>
                <a:rPr lang="en" sz="1200" dirty="0">
                  <a:solidFill>
                    <a:schemeClr val="lt1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обучающие семинары</a:t>
              </a:r>
              <a:endParaRPr sz="1200" dirty="0">
                <a:solidFill>
                  <a:srgbClr val="FFFFFF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marR="0" lvl="0" indent="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endParaRPr sz="16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561" name="Google Shape;561;p75"/>
            <p:cNvSpPr/>
            <p:nvPr/>
          </p:nvSpPr>
          <p:spPr>
            <a:xfrm>
              <a:off x="984736" y="1491200"/>
              <a:ext cx="1147500" cy="1147500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l="-16999" r="-16989"/>
              </a:stretch>
            </a:blip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75"/>
            <p:cNvSpPr/>
            <p:nvPr/>
          </p:nvSpPr>
          <p:spPr>
            <a:xfrm rot="10800000">
              <a:off x="1558438" y="2981031"/>
              <a:ext cx="5048400" cy="1147500"/>
            </a:xfrm>
            <a:prstGeom prst="homePlate">
              <a:avLst>
                <a:gd name="adj" fmla="val 50000"/>
              </a:avLst>
            </a:prstGeom>
            <a:solidFill>
              <a:srgbClr val="94C0A2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75"/>
            <p:cNvSpPr txBox="1"/>
            <p:nvPr/>
          </p:nvSpPr>
          <p:spPr>
            <a:xfrm>
              <a:off x="1845293" y="2981121"/>
              <a:ext cx="4761600" cy="11475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505975" tIns="60950" rIns="113775" bIns="60950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endParaRPr sz="1200" dirty="0">
                <a:solidFill>
                  <a:schemeClr val="lt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lvl="0" indent="-33020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Exo 2"/>
                <a:buChar char="●"/>
              </a:pPr>
              <a:r>
                <a:rPr lang="en" sz="1200" dirty="0">
                  <a:solidFill>
                    <a:schemeClr val="lt1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мониторинг готовности к оценочным процедурам ( ВПР) </a:t>
              </a:r>
              <a:endParaRPr sz="1200" dirty="0">
                <a:solidFill>
                  <a:schemeClr val="lt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lvl="0" indent="-3302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Exo 2"/>
                <a:buChar char="●"/>
              </a:pPr>
              <a:r>
                <a:rPr lang="en" sz="1200" dirty="0">
                  <a:solidFill>
                    <a:schemeClr val="lt1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замеры</a:t>
              </a:r>
              <a:endParaRPr sz="1200" dirty="0">
                <a:solidFill>
                  <a:schemeClr val="lt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lvl="0" indent="-3302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Exo 2"/>
                <a:buChar char="●"/>
              </a:pPr>
              <a:r>
                <a:rPr lang="en" sz="1200" dirty="0">
                  <a:solidFill>
                    <a:schemeClr val="lt1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интеллектуальный Марафон</a:t>
              </a:r>
              <a:endParaRPr sz="1200" dirty="0">
                <a:solidFill>
                  <a:schemeClr val="lt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lvl="0" indent="-3302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Exo 2"/>
                <a:buChar char="●"/>
              </a:pPr>
              <a:r>
                <a:rPr lang="en" sz="1200" dirty="0">
                  <a:solidFill>
                    <a:schemeClr val="lt1"/>
                  </a:solidFill>
                  <a:latin typeface="Bookman Old Style" panose="02050604050505020204" pitchFamily="18" charset="0"/>
                  <a:ea typeface="Exo 2"/>
                  <a:cs typeface="Exo 2"/>
                  <a:sym typeface="Exo 2"/>
                </a:rPr>
                <a:t>обучающие семинары</a:t>
              </a:r>
              <a:endParaRPr sz="1200" dirty="0">
                <a:solidFill>
                  <a:schemeClr val="lt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endParaRPr>
            </a:p>
            <a:p>
              <a:pPr marL="45720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564" name="Google Shape;564;p75"/>
            <p:cNvSpPr/>
            <p:nvPr/>
          </p:nvSpPr>
          <p:spPr>
            <a:xfrm>
              <a:off x="984736" y="2981121"/>
              <a:ext cx="1147500" cy="1147500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l="-2999" r="-2999"/>
              </a:stretch>
            </a:blip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5" name="Google Shape;565;p75"/>
          <p:cNvSpPr txBox="1">
            <a:spLocks noGrp="1"/>
          </p:cNvSpPr>
          <p:nvPr>
            <p:ph type="subTitle" idx="4294967295"/>
          </p:nvPr>
        </p:nvSpPr>
        <p:spPr>
          <a:xfrm>
            <a:off x="317800" y="394150"/>
            <a:ext cx="14637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Exo 2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Prosto One"/>
                <a:ea typeface="Prosto One"/>
                <a:cs typeface="Prosto One"/>
                <a:sym typeface="Prosto One"/>
              </a:rPr>
              <a:t>Этапы проекта</a:t>
            </a:r>
            <a:endParaRPr sz="2000" b="1" i="0" u="none" strike="noStrike" cap="none">
              <a:solidFill>
                <a:schemeClr val="lt1"/>
              </a:solidFill>
              <a:latin typeface="Prosto One"/>
              <a:ea typeface="Prosto One"/>
              <a:cs typeface="Prosto One"/>
              <a:sym typeface="Prosto One"/>
            </a:endParaRPr>
          </a:p>
        </p:txBody>
      </p:sp>
      <p:sp>
        <p:nvSpPr>
          <p:cNvPr id="566" name="Google Shape;566;p75"/>
          <p:cNvSpPr/>
          <p:nvPr/>
        </p:nvSpPr>
        <p:spPr>
          <a:xfrm>
            <a:off x="3170250" y="3492800"/>
            <a:ext cx="1148400" cy="1144800"/>
          </a:xfrm>
          <a:prstGeom prst="ellipse">
            <a:avLst/>
          </a:prstGeom>
          <a:solidFill>
            <a:srgbClr val="AAF1D2"/>
          </a:solidFill>
          <a:ln w="1905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75"/>
          <p:cNvSpPr/>
          <p:nvPr/>
        </p:nvSpPr>
        <p:spPr>
          <a:xfrm>
            <a:off x="3170250" y="1999350"/>
            <a:ext cx="1148400" cy="1144800"/>
          </a:xfrm>
          <a:prstGeom prst="ellipse">
            <a:avLst/>
          </a:prstGeom>
          <a:solidFill>
            <a:srgbClr val="AAF1D2"/>
          </a:solidFill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568" name="Google Shape;568;p75"/>
          <p:cNvSpPr/>
          <p:nvPr/>
        </p:nvSpPr>
        <p:spPr>
          <a:xfrm>
            <a:off x="3170250" y="505900"/>
            <a:ext cx="1148400" cy="1144800"/>
          </a:xfrm>
          <a:prstGeom prst="ellipse">
            <a:avLst/>
          </a:prstGeom>
          <a:solidFill>
            <a:srgbClr val="AAF1D2"/>
          </a:solidFill>
          <a:ln w="19050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1 этап </a:t>
            </a:r>
            <a:endParaRPr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69" name="Google Shape;569;p75"/>
          <p:cNvSpPr txBox="1"/>
          <p:nvPr/>
        </p:nvSpPr>
        <p:spPr>
          <a:xfrm>
            <a:off x="3201699" y="2233157"/>
            <a:ext cx="10989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2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этап </a:t>
            </a:r>
            <a:endParaRPr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70" name="Google Shape;570;p75"/>
          <p:cNvSpPr txBox="1"/>
          <p:nvPr/>
        </p:nvSpPr>
        <p:spPr>
          <a:xfrm>
            <a:off x="3217729" y="3723078"/>
            <a:ext cx="10989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3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этап </a:t>
            </a:r>
            <a:endParaRPr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71" name="Google Shape;571;p75"/>
          <p:cNvSpPr/>
          <p:nvPr/>
        </p:nvSpPr>
        <p:spPr>
          <a:xfrm>
            <a:off x="317800" y="2536850"/>
            <a:ext cx="2572800" cy="2311800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l="-16998" r="-16998"/>
            </a:stretch>
          </a:blip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800" y="3324163"/>
            <a:ext cx="1189927" cy="48767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67"/>
          <p:cNvSpPr txBox="1"/>
          <p:nvPr/>
        </p:nvSpPr>
        <p:spPr>
          <a:xfrm>
            <a:off x="125" y="258925"/>
            <a:ext cx="9144000" cy="918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ru-RU" sz="2000" dirty="0">
                <a:solidFill>
                  <a:srgbClr val="333333"/>
                </a:solidFill>
                <a:latin typeface="Bookman Old Style" panose="02050604050505020204" pitchFamily="18" charset="0"/>
                <a:ea typeface="Rubik SemiBold"/>
                <a:cs typeface="Rubik SemiBold"/>
                <a:sym typeface="Rubik SemiBold"/>
              </a:rPr>
              <a:t>И</a:t>
            </a:r>
            <a:r>
              <a:rPr lang="en" sz="20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Rubik SemiBold"/>
                <a:cs typeface="Rubik SemiBold"/>
                <a:sym typeface="Rubik SemiBold"/>
              </a:rPr>
              <a:t>спользовани</a:t>
            </a:r>
            <a:r>
              <a:rPr lang="ru-RU" sz="20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Rubik SemiBold"/>
                <a:cs typeface="Rubik SemiBold"/>
                <a:sym typeface="Rubik SemiBold"/>
              </a:rPr>
              <a:t>е</a:t>
            </a:r>
            <a:r>
              <a:rPr lang="en" sz="20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Rubik SemiBold"/>
                <a:cs typeface="Rubik SemiBold"/>
                <a:sym typeface="Rubik SemiBold"/>
              </a:rPr>
              <a:t> </a:t>
            </a:r>
            <a:r>
              <a:rPr lang="en" sz="2000" dirty="0">
                <a:solidFill>
                  <a:srgbClr val="333333"/>
                </a:solidFill>
                <a:latin typeface="Bookman Old Style" panose="02050604050505020204" pitchFamily="18" charset="0"/>
                <a:ea typeface="Rubik SemiBold"/>
                <a:cs typeface="Rubik SemiBold"/>
                <a:sym typeface="Rubik SemiBold"/>
              </a:rPr>
              <a:t>платформы в процессе внедрения обновленных ФГОС</a:t>
            </a:r>
            <a:endParaRPr sz="2000" dirty="0">
              <a:solidFill>
                <a:srgbClr val="333333"/>
              </a:solidFill>
              <a:latin typeface="Bookman Old Style" panose="02050604050505020204" pitchFamily="18" charset="0"/>
              <a:ea typeface="Rubik SemiBold"/>
              <a:cs typeface="Rubik SemiBold"/>
              <a:sym typeface="Rubik SemiBold"/>
            </a:endParaRPr>
          </a:p>
        </p:txBody>
      </p:sp>
      <p:sp>
        <p:nvSpPr>
          <p:cNvPr id="372" name="Google Shape;372;p67"/>
          <p:cNvSpPr txBox="1"/>
          <p:nvPr/>
        </p:nvSpPr>
        <p:spPr>
          <a:xfrm>
            <a:off x="305897" y="856332"/>
            <a:ext cx="5070000" cy="10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None/>
            </a:pPr>
            <a:r>
              <a:rPr lang="en" sz="950" u="sng" dirty="0">
                <a:solidFill>
                  <a:srgbClr val="1155CC"/>
                </a:solidFill>
                <a:latin typeface="Rubik"/>
                <a:ea typeface="Rubik"/>
                <a:cs typeface="Rubik"/>
                <a:sym typeface="Rubik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Приказ Министерства просвещения Российской Федерации от 31.05.2021 № 286 "Об утверждении федерального образовательного стандарта начального общего образования"</a:t>
            </a:r>
            <a:r>
              <a:rPr lang="en" sz="1300" dirty="0">
                <a:latin typeface="Rubik"/>
                <a:ea typeface="Rubik"/>
                <a:cs typeface="Rubik"/>
                <a:sym typeface="Rubik"/>
              </a:rPr>
              <a:t>; </a:t>
            </a:r>
            <a:r>
              <a:rPr lang="en" sz="950" u="sng" dirty="0">
                <a:solidFill>
                  <a:srgbClr val="1155CC"/>
                </a:solidFill>
                <a:latin typeface="Rubik"/>
                <a:ea typeface="Rubik"/>
                <a:cs typeface="Rubik"/>
                <a:sym typeface="Rubik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Приказ Министерства просвещения Российской Федерации от 31.05.2021 № 287 "Об утверждении федерального образовательного стандарта основного общего образования"</a:t>
            </a:r>
            <a:r>
              <a:rPr lang="en" sz="950" dirty="0">
                <a:solidFill>
                  <a:srgbClr val="333333"/>
                </a:solidFill>
                <a:latin typeface="Rubik"/>
                <a:ea typeface="Rubik"/>
                <a:cs typeface="Rubik"/>
                <a:sym typeface="Rubik"/>
              </a:rPr>
              <a:t>. </a:t>
            </a:r>
            <a:endParaRPr sz="1000" dirty="0">
              <a:solidFill>
                <a:srgbClr val="333333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373" name="Google Shape;373;p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20241" y="1254204"/>
            <a:ext cx="3090651" cy="795665"/>
          </a:xfrm>
          <a:prstGeom prst="rect">
            <a:avLst/>
          </a:prstGeom>
          <a:noFill/>
          <a:ln w="19050" cap="flat" cmpd="sng">
            <a:solidFill>
              <a:srgbClr val="009E7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4" name="Google Shape;374;p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20241" y="2139672"/>
            <a:ext cx="3090660" cy="714149"/>
          </a:xfrm>
          <a:prstGeom prst="rect">
            <a:avLst/>
          </a:prstGeom>
          <a:noFill/>
          <a:ln w="19050" cap="flat" cmpd="sng">
            <a:solidFill>
              <a:srgbClr val="009E7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5" name="Google Shape;375;p6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07700" y="2952052"/>
            <a:ext cx="3090652" cy="848266"/>
          </a:xfrm>
          <a:prstGeom prst="rect">
            <a:avLst/>
          </a:prstGeom>
          <a:noFill/>
          <a:ln w="19050" cap="flat" cmpd="sng">
            <a:solidFill>
              <a:srgbClr val="009E7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6" name="Google Shape;376;p6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07700" y="3898550"/>
            <a:ext cx="3090663" cy="1011354"/>
          </a:xfrm>
          <a:prstGeom prst="rect">
            <a:avLst/>
          </a:prstGeom>
          <a:noFill/>
          <a:ln w="19050" cap="flat" cmpd="sng">
            <a:solidFill>
              <a:srgbClr val="009E7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7" name="Google Shape;377;p67"/>
          <p:cNvPicPr preferRelativeResize="0"/>
          <p:nvPr/>
        </p:nvPicPr>
        <p:blipFill>
          <a:blip r:embed="rId10">
            <a:alphaModFix amt="15000"/>
          </a:blip>
          <a:stretch>
            <a:fillRect/>
          </a:stretch>
        </p:blipFill>
        <p:spPr>
          <a:xfrm>
            <a:off x="5719590" y="1932635"/>
            <a:ext cx="3259025" cy="2444311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67"/>
          <p:cNvSpPr/>
          <p:nvPr/>
        </p:nvSpPr>
        <p:spPr>
          <a:xfrm>
            <a:off x="1879800" y="2387964"/>
            <a:ext cx="3647400" cy="250078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5FD0D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1100" b="1" dirty="0">
                <a:solidFill>
                  <a:srgbClr val="090909"/>
                </a:solidFill>
                <a:latin typeface="Rubik"/>
                <a:ea typeface="Rubik"/>
                <a:cs typeface="Rubik"/>
                <a:sym typeface="Rubik"/>
              </a:rPr>
              <a:t>Использование электронных средств обучения, дистанционных технологий</a:t>
            </a:r>
            <a:endParaRPr sz="1100" b="1" dirty="0">
              <a:solidFill>
                <a:srgbClr val="090909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1000" dirty="0">
                <a:solidFill>
                  <a:srgbClr val="090909"/>
                </a:solidFill>
                <a:latin typeface="Rubik"/>
                <a:ea typeface="Rubik"/>
                <a:cs typeface="Rubik"/>
                <a:sym typeface="Rubik"/>
              </a:rPr>
              <a:t>Старый ФГОС 2009 и 2010 годов таких требований не устанавливал. Теперь обновленный ФГОС фиксирует право школы применять различные образовательные технологии. Это нововведение поможет школе обосновать перед родителями использование, например, электронного обучения и дистанционных образовательных технологий. При этом, если школьники учатся с использованием дистанционных технологий, школа должна обеспечить их индивидуальным авторизованным доступом ко всем ресурсам. И доступ должен быть как на территории школы, так и за ее пределами.</a:t>
            </a:r>
            <a:endParaRPr sz="1000" dirty="0">
              <a:solidFill>
                <a:srgbClr val="090909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09090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79"/>
          <p:cNvSpPr txBox="1"/>
          <p:nvPr/>
        </p:nvSpPr>
        <p:spPr>
          <a:xfrm>
            <a:off x="6465020" y="2534628"/>
            <a:ext cx="29532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u="sng" dirty="0" err="1" smtClean="0">
                <a:solidFill>
                  <a:schemeClr val="hlink"/>
                </a:solidFill>
                <a:latin typeface="Roboto Condensed"/>
                <a:ea typeface="Roboto Condensed"/>
                <a:cs typeface="Roboto Condensed"/>
                <a:sym typeface="Roboto Condensed"/>
                <a:hlinkClick r:id="rId4"/>
              </a:rPr>
              <a:t>davletshina</a:t>
            </a:r>
            <a:r>
              <a:rPr lang="en" sz="1600" b="0" i="0" u="sng" strike="noStrike" cap="none" dirty="0" smtClean="0">
                <a:solidFill>
                  <a:schemeClr val="hlink"/>
                </a:solidFill>
                <a:latin typeface="Roboto Condensed"/>
                <a:ea typeface="Roboto Condensed"/>
                <a:cs typeface="Roboto Condensed"/>
                <a:sym typeface="Roboto Condensed"/>
                <a:hlinkClick r:id="rId4"/>
              </a:rPr>
              <a:t>@yaklass.ru</a:t>
            </a:r>
            <a:r>
              <a:rPr lang="en" sz="1600" b="0" i="0" strike="noStrike" cap="none" dirty="0" smtClean="0">
                <a:latin typeface="Roboto Condensed"/>
                <a:ea typeface="Roboto Condensed"/>
                <a:cs typeface="Roboto Condensed"/>
                <a:sym typeface="Roboto Condensed"/>
              </a:rPr>
              <a:t> </a:t>
            </a:r>
            <a:endParaRPr sz="1600" b="0" i="0" u="none" strike="noStrike" cap="none" dirty="0">
              <a:solidFill>
                <a:srgbClr val="0000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2" name="Google Shape;602;p79"/>
          <p:cNvSpPr txBox="1"/>
          <p:nvPr/>
        </p:nvSpPr>
        <p:spPr>
          <a:xfrm>
            <a:off x="6062065" y="679810"/>
            <a:ext cx="29187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603" name="Google Shape;603;p79"/>
          <p:cNvSpPr txBox="1"/>
          <p:nvPr/>
        </p:nvSpPr>
        <p:spPr>
          <a:xfrm>
            <a:off x="6568603" y="2205887"/>
            <a:ext cx="1812300" cy="347700"/>
          </a:xfrm>
          <a:prstGeom prst="rect">
            <a:avLst/>
          </a:prstGeom>
          <a:solidFill>
            <a:srgbClr val="00916F"/>
          </a:solidFill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8 </a:t>
            </a:r>
            <a:r>
              <a:rPr lang="ru-RU" sz="1800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927</a:t>
            </a:r>
            <a:r>
              <a:rPr lang="en" sz="1800" b="0" i="0" u="none" strike="noStrike" cap="none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</a:t>
            </a:r>
            <a:r>
              <a:rPr lang="ru-RU" sz="1800" b="0" i="0" u="none" strike="noStrike" cap="none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457 41 77</a:t>
            </a:r>
            <a:endParaRPr sz="2900" b="1" i="0" u="none" strike="noStrike" cap="none" dirty="0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605" name="Google Shape;605;p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5855150" cy="4759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672214" y="853697"/>
            <a:ext cx="34717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000"/>
            </a:pPr>
            <a:r>
              <a:rPr lang="ru-RU" dirty="0">
                <a:solidFill>
                  <a:schemeClr val="dk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Давлетшина </a:t>
            </a:r>
            <a:r>
              <a:rPr lang="ru-RU" dirty="0" err="1">
                <a:solidFill>
                  <a:schemeClr val="dk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Айгуль</a:t>
            </a:r>
            <a:r>
              <a:rPr lang="ru-RU" dirty="0">
                <a:solidFill>
                  <a:schemeClr val="dk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</a:t>
            </a:r>
            <a:r>
              <a:rPr lang="ru-RU" dirty="0" smtClean="0">
                <a:solidFill>
                  <a:schemeClr val="dk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Рафаиловна,</a:t>
            </a:r>
            <a:endParaRPr lang="en-US" dirty="0" smtClean="0">
              <a:solidFill>
                <a:schemeClr val="dk1"/>
              </a:solidFill>
              <a:latin typeface="Bookman Old Style" panose="02050604050505020204" pitchFamily="18" charset="0"/>
              <a:ea typeface="Exo 2"/>
              <a:cs typeface="Exo 2"/>
              <a:sym typeface="Exo 2"/>
            </a:endParaRPr>
          </a:p>
          <a:p>
            <a:pPr lvl="0" algn="ctr">
              <a:buSzPts val="1000"/>
            </a:pPr>
            <a:r>
              <a:rPr lang="ru-RU" dirty="0" smtClean="0">
                <a:solidFill>
                  <a:schemeClr val="dk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</a:t>
            </a:r>
            <a:r>
              <a:rPr lang="ru-RU" dirty="0">
                <a:solidFill>
                  <a:schemeClr val="dk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региональный представитель ЯКласс </a:t>
            </a:r>
            <a:endParaRPr lang="en-US" dirty="0" smtClean="0">
              <a:solidFill>
                <a:schemeClr val="dk1"/>
              </a:solidFill>
              <a:latin typeface="Bookman Old Style" panose="02050604050505020204" pitchFamily="18" charset="0"/>
              <a:ea typeface="Exo 2"/>
              <a:cs typeface="Exo 2"/>
              <a:sym typeface="Exo 2"/>
            </a:endParaRPr>
          </a:p>
          <a:p>
            <a:pPr lvl="0" algn="ctr">
              <a:buSzPts val="1000"/>
            </a:pPr>
            <a:r>
              <a:rPr lang="ru-RU" dirty="0" smtClean="0">
                <a:solidFill>
                  <a:schemeClr val="dk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в </a:t>
            </a:r>
            <a:r>
              <a:rPr lang="ru-RU" dirty="0">
                <a:solidFill>
                  <a:schemeClr val="dk1"/>
                </a:solidFill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Республике Татарстан</a:t>
            </a:r>
            <a:endParaRPr lang="ru-RU" dirty="0">
              <a:latin typeface="Bookman Old Style" panose="02050604050505020204" pitchFamily="18" charset="0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6"/>
          <p:cNvSpPr txBox="1">
            <a:spLocks noGrp="1"/>
          </p:cNvSpPr>
          <p:nvPr>
            <p:ph type="subTitle" idx="3"/>
          </p:nvPr>
        </p:nvSpPr>
        <p:spPr>
          <a:xfrm>
            <a:off x="205550" y="0"/>
            <a:ext cx="52944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000" dirty="0">
                <a:latin typeface="Bookman Old Style" panose="02050604050505020204" pitchFamily="18" charset="0"/>
                <a:ea typeface="Prosto One"/>
                <a:cs typeface="Prosto One"/>
                <a:sym typeface="Prosto One"/>
              </a:rPr>
              <a:t>ЯКласс 500+</a:t>
            </a:r>
            <a:endParaRPr sz="2000" dirty="0">
              <a:latin typeface="Bookman Old Style" panose="02050604050505020204" pitchFamily="18" charset="0"/>
              <a:ea typeface="Prosto One"/>
              <a:cs typeface="Prosto One"/>
              <a:sym typeface="Prosto On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2000" dirty="0" smtClean="0">
                <a:latin typeface="Bookman Old Style" panose="02050604050505020204" pitchFamily="18" charset="0"/>
                <a:ea typeface="Prosto One"/>
                <a:cs typeface="Prosto One"/>
                <a:sym typeface="Prosto One"/>
              </a:rPr>
              <a:t>Содержание </a:t>
            </a:r>
            <a:r>
              <a:rPr lang="en" sz="2000" dirty="0" smtClean="0">
                <a:latin typeface="Bookman Old Style" panose="02050604050505020204" pitchFamily="18" charset="0"/>
                <a:ea typeface="Prosto One"/>
                <a:cs typeface="Prosto One"/>
                <a:sym typeface="Prosto One"/>
              </a:rPr>
              <a:t>проекта</a:t>
            </a:r>
            <a:endParaRPr sz="2000" dirty="0">
              <a:latin typeface="Bookman Old Style" panose="02050604050505020204" pitchFamily="18" charset="0"/>
              <a:ea typeface="Prosto One"/>
              <a:cs typeface="Prosto One"/>
              <a:sym typeface="Prosto One"/>
            </a:endParaRPr>
          </a:p>
        </p:txBody>
      </p:sp>
      <p:sp>
        <p:nvSpPr>
          <p:cNvPr id="361" name="Google Shape;361;p66"/>
          <p:cNvSpPr txBox="1"/>
          <p:nvPr/>
        </p:nvSpPr>
        <p:spPr>
          <a:xfrm>
            <a:off x="205550" y="862098"/>
            <a:ext cx="3992400" cy="3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139700" marR="0" lvl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F9D58"/>
              </a:buClr>
              <a:buSzPts val="1400"/>
            </a:pPr>
            <a:r>
              <a:rPr lang="en" i="0" u="none" strike="noStrike" cap="none" dirty="0">
                <a:solidFill>
                  <a:srgbClr val="000000"/>
                </a:solidFill>
                <a:latin typeface="Book Antiqua" panose="02040602050305030304" pitchFamily="18" charset="0"/>
                <a:ea typeface="Exo 2"/>
                <a:cs typeface="Exo 2"/>
                <a:sym typeface="Exo 2"/>
              </a:rPr>
              <a:t>Адресная помощь </a:t>
            </a:r>
            <a:r>
              <a:rPr lang="en" dirty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школам- участникам проекта «ЯКласс 500+» в </a:t>
            </a:r>
            <a:r>
              <a:rPr lang="ru-RU" dirty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Р</a:t>
            </a:r>
            <a:r>
              <a:rPr lang="ru-RU" dirty="0" smtClean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еспублике Татарстан:</a:t>
            </a:r>
            <a:endParaRPr i="0" u="none" strike="noStrike" cap="none" dirty="0">
              <a:solidFill>
                <a:srgbClr val="000000"/>
              </a:solidFill>
              <a:latin typeface="Book Antiqua" panose="02040602050305030304" pitchFamily="18" charset="0"/>
              <a:ea typeface="Exo 2"/>
              <a:cs typeface="Exo 2"/>
              <a:sym typeface="Exo 2"/>
            </a:endParaRPr>
          </a:p>
          <a:p>
            <a:pPr marL="457200" indent="-317500">
              <a:lnSpc>
                <a:spcPct val="115000"/>
              </a:lnSpc>
              <a:spcBef>
                <a:spcPts val="500"/>
              </a:spcBef>
              <a:buClr>
                <a:srgbClr val="0F9D58"/>
              </a:buClr>
              <a:buSzPts val="1400"/>
              <a:buFont typeface="Exo 2"/>
              <a:buChar char="▬"/>
            </a:pPr>
            <a:r>
              <a:rPr lang="ru-RU" dirty="0" smtClean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Бесплатный доступ к расширенному функционалу ресурса </a:t>
            </a:r>
            <a:r>
              <a:rPr lang="ru-RU" dirty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обучающимся и педагогам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F9D58"/>
              </a:buClr>
              <a:buSzPts val="1400"/>
              <a:buFont typeface="Exo 2"/>
              <a:buChar char="▬"/>
            </a:pPr>
            <a:r>
              <a:rPr lang="en" i="0" u="none" strike="noStrike" cap="none" dirty="0" smtClean="0">
                <a:solidFill>
                  <a:srgbClr val="000000"/>
                </a:solidFill>
                <a:latin typeface="Book Antiqua" panose="02040602050305030304" pitchFamily="18" charset="0"/>
                <a:ea typeface="Exo 2"/>
                <a:cs typeface="Exo 2"/>
                <a:sym typeface="Exo 2"/>
              </a:rPr>
              <a:t>Полное </a:t>
            </a:r>
            <a:r>
              <a:rPr lang="en" i="0" u="none" strike="noStrike" cap="none" dirty="0">
                <a:solidFill>
                  <a:srgbClr val="000000"/>
                </a:solidFill>
                <a:latin typeface="Book Antiqua" panose="02040602050305030304" pitchFamily="18" charset="0"/>
                <a:ea typeface="Exo 2"/>
                <a:cs typeface="Exo 2"/>
                <a:sym typeface="Exo 2"/>
              </a:rPr>
              <a:t>обучение и сопровождение педагогов и администрации школ</a:t>
            </a:r>
            <a:endParaRPr i="0" u="none" strike="noStrike" cap="none" dirty="0">
              <a:solidFill>
                <a:srgbClr val="000000"/>
              </a:solidFill>
              <a:latin typeface="Book Antiqua" panose="02040602050305030304" pitchFamily="18" charset="0"/>
              <a:ea typeface="Exo 2"/>
              <a:cs typeface="Exo 2"/>
              <a:sym typeface="Exo 2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F9D58"/>
              </a:buClr>
              <a:buSzPts val="1400"/>
              <a:buFont typeface="Exo 2"/>
              <a:buChar char="▬"/>
            </a:pPr>
            <a:r>
              <a:rPr lang="en" dirty="0" smtClean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Независимый </a:t>
            </a:r>
            <a:r>
              <a:rPr lang="en" dirty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мониторинг дефицитов обучающихся и педагогов</a:t>
            </a:r>
            <a:endParaRPr dirty="0">
              <a:latin typeface="Book Antiqua" panose="02040602050305030304" pitchFamily="18" charset="0"/>
              <a:ea typeface="Exo 2"/>
              <a:cs typeface="Exo 2"/>
              <a:sym typeface="Exo 2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1400"/>
              <a:buFont typeface="Exo 2"/>
              <a:buChar char="▬"/>
            </a:pPr>
            <a:r>
              <a:rPr lang="en" dirty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Участие в интеллектуальном марафоне «Я создаю свой успех»</a:t>
            </a:r>
            <a:endParaRPr dirty="0">
              <a:latin typeface="Book Antiqua" panose="02040602050305030304" pitchFamily="18" charset="0"/>
              <a:ea typeface="Exo 2"/>
              <a:cs typeface="Exo 2"/>
              <a:sym typeface="Exo 2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1400"/>
              <a:buFont typeface="Exo 2"/>
              <a:buChar char="▬"/>
            </a:pPr>
            <a:r>
              <a:rPr lang="en" dirty="0" smtClean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Проведение</a:t>
            </a:r>
            <a:r>
              <a:rPr lang="ru-RU" dirty="0" smtClean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 практико- ориентированных </a:t>
            </a:r>
            <a:r>
              <a:rPr lang="ru-RU" dirty="0" err="1" smtClean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вебинаров</a:t>
            </a:r>
            <a:r>
              <a:rPr lang="ru-RU" dirty="0" smtClean="0">
                <a:latin typeface="Book Antiqua" panose="02040602050305030304" pitchFamily="18" charset="0"/>
                <a:ea typeface="Exo 2"/>
                <a:cs typeface="Exo 2"/>
                <a:sym typeface="Exo 2"/>
              </a:rPr>
              <a:t> для педагогов.</a:t>
            </a:r>
            <a:endParaRPr dirty="0">
              <a:latin typeface="Book Antiqua" panose="02040602050305030304" pitchFamily="18" charset="0"/>
              <a:ea typeface="Exo 2"/>
              <a:cs typeface="Exo 2"/>
              <a:sym typeface="Exo 2"/>
            </a:endParaRPr>
          </a:p>
        </p:txBody>
      </p:sp>
      <p:sp>
        <p:nvSpPr>
          <p:cNvPr id="362" name="Google Shape;362;p66"/>
          <p:cNvSpPr txBox="1"/>
          <p:nvPr/>
        </p:nvSpPr>
        <p:spPr>
          <a:xfrm>
            <a:off x="4723304" y="2839900"/>
            <a:ext cx="4183696" cy="20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457200" marR="0" lvl="0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F9D58"/>
              </a:buClr>
              <a:buSzPts val="1400"/>
              <a:buFont typeface="Exo 2"/>
              <a:buChar char="▬"/>
            </a:pPr>
            <a:r>
              <a:rPr lang="en" sz="1100" dirty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Получение сертификатов о прохождении образовательного модуля </a:t>
            </a:r>
            <a:r>
              <a:rPr lang="ru-RU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F9D58"/>
              </a:buClr>
              <a:buSzPts val="1400"/>
              <a:buFont typeface="Exo 2"/>
              <a:buChar char="▬"/>
            </a:pPr>
            <a:r>
              <a:rPr lang="en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По завершению</a:t>
            </a:r>
            <a:r>
              <a:rPr lang="ru-RU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мероприятий отчет с аналитикой и</a:t>
            </a:r>
            <a:r>
              <a:rPr lang="en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статистик</a:t>
            </a:r>
            <a:r>
              <a:rPr lang="ru-RU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ой</a:t>
            </a:r>
            <a:r>
              <a:rPr lang="en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</a:t>
            </a:r>
            <a:r>
              <a:rPr lang="en" sz="1100" dirty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каждой активной школе, </a:t>
            </a:r>
            <a:r>
              <a:rPr lang="en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в</a:t>
            </a:r>
            <a:r>
              <a:rPr lang="ru-RU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Министерство образования РТ, </a:t>
            </a:r>
            <a:r>
              <a:rPr lang="en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ИРО</a:t>
            </a:r>
            <a:r>
              <a:rPr lang="ru-RU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РТ</a:t>
            </a:r>
            <a:r>
              <a:rPr lang="en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</a:t>
            </a:r>
            <a:r>
              <a:rPr lang="en" sz="1100" dirty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и </a:t>
            </a:r>
            <a:r>
              <a:rPr lang="en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муниципалитеты</a:t>
            </a:r>
            <a:r>
              <a:rPr lang="ru-RU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.</a:t>
            </a:r>
            <a:r>
              <a:rPr lang="en" sz="1100" dirty="0" smtClean="0">
                <a:latin typeface="Bookman Old Style" panose="02050604050505020204" pitchFamily="18" charset="0"/>
                <a:ea typeface="Exo 2"/>
                <a:cs typeface="Exo 2"/>
                <a:sym typeface="Exo 2"/>
              </a:rPr>
              <a:t> </a:t>
            </a:r>
            <a:endParaRPr sz="1100" dirty="0">
              <a:latin typeface="Bookman Old Style" panose="02050604050505020204" pitchFamily="18" charset="0"/>
              <a:ea typeface="Exo 2"/>
              <a:cs typeface="Exo 2"/>
              <a:sym typeface="Exo 2"/>
            </a:endParaRPr>
          </a:p>
        </p:txBody>
      </p:sp>
      <p:sp>
        <p:nvSpPr>
          <p:cNvPr id="363" name="Google Shape;363;p66"/>
          <p:cNvSpPr/>
          <p:nvPr/>
        </p:nvSpPr>
        <p:spPr>
          <a:xfrm>
            <a:off x="4545300" y="2892074"/>
            <a:ext cx="4564200" cy="1371000"/>
          </a:xfrm>
          <a:prstGeom prst="rect">
            <a:avLst/>
          </a:prstGeom>
          <a:noFill/>
          <a:ln w="38100" cap="flat" cmpd="sng">
            <a:solidFill>
              <a:schemeClr val="tx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66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65" name="Google Shape;36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7775" y="588626"/>
            <a:ext cx="3339251" cy="2251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021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-123476" y="99408"/>
            <a:ext cx="6413956" cy="640800"/>
          </a:xfrm>
        </p:spPr>
        <p:txBody>
          <a:bodyPr/>
          <a:lstStyle/>
          <a:p>
            <a:r>
              <a:rPr lang="ru-RU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          Примерные </a:t>
            </a:r>
            <a:r>
              <a:rPr lang="ru-RU" sz="1000" dirty="0">
                <a:solidFill>
                  <a:schemeClr val="bg1"/>
                </a:solidFill>
                <a:latin typeface="Book Antiqua" panose="02040602050305030304" pitchFamily="18" charset="0"/>
              </a:rPr>
              <a:t>факторы риска, учитываемые при диагностики образовательной среды в школе согласно Методике оказания адресной методической помощи проекта «500+»  и возможности ЯКласс, предлагаемые к применению в качестве </a:t>
            </a:r>
            <a:r>
              <a:rPr lang="ru-RU" sz="1000" dirty="0" err="1">
                <a:solidFill>
                  <a:schemeClr val="bg1"/>
                </a:solidFill>
                <a:latin typeface="Book Antiqua" panose="02040602050305030304" pitchFamily="18" charset="0"/>
              </a:rPr>
              <a:t>антирисковых</a:t>
            </a:r>
            <a:r>
              <a:rPr lang="ru-RU" sz="1000" dirty="0">
                <a:solidFill>
                  <a:schemeClr val="bg1"/>
                </a:solidFill>
                <a:latin typeface="Book Antiqua" panose="02040602050305030304" pitchFamily="18" charset="0"/>
              </a:rPr>
              <a:t> мер </a:t>
            </a:r>
          </a:p>
          <a:p>
            <a:endParaRPr lang="ru-RU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319529"/>
              </p:ext>
            </p:extLst>
          </p:nvPr>
        </p:nvGraphicFramePr>
        <p:xfrm>
          <a:off x="394705" y="1157800"/>
          <a:ext cx="7995806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615"/>
                <a:gridCol w="5163191"/>
              </a:tblGrid>
              <a:tr h="25344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Фактор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риска </a:t>
                      </a:r>
                      <a:endParaRPr lang="ru-RU" sz="1000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Возможности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ЯКласс, применяемых в качестве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антирисковых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мер </a:t>
                      </a:r>
                    </a:p>
                    <a:p>
                      <a:endParaRPr lang="ru-RU" sz="1000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64193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Недостаточная предметная</a:t>
                      </a: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и методическая компетентность педагогических работников</a:t>
                      </a:r>
                      <a:endParaRPr lang="ru-RU" sz="1000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Широкая предметная линейка</a:t>
                      </a: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 с большим образовательным контентом, соответствующим школьной программе.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Методическое</a:t>
                      </a: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 сопровождение предметов.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Возможность</a:t>
                      </a: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 д</a:t>
                      </a:r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иагностики профессиональных компетенций учителей.</a:t>
                      </a:r>
                      <a:endParaRPr lang="ru-RU" sz="1000" baseline="0" dirty="0" smtClean="0">
                        <a:latin typeface="Bookman Old Style" panose="02050604050505020204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Возможность самооценки учителями своих компетенций.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Повышение навыков работы с информационными ресурсами и компьютерными технологиями.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Большое количество образовательных </a:t>
                      </a:r>
                      <a:r>
                        <a:rPr lang="ru-RU" sz="1000" baseline="0" dirty="0" err="1" smtClean="0">
                          <a:latin typeface="Bookman Old Style" panose="02050604050505020204" pitchFamily="18" charset="0"/>
                        </a:rPr>
                        <a:t>вебинаров</a:t>
                      </a: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 от ведущих педагогов, специалистов области образования. </a:t>
                      </a:r>
                    </a:p>
                    <a:p>
                      <a:endParaRPr lang="ru-RU" sz="1000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64193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Риски	низкой адаптивности учебного</a:t>
                      </a:r>
                    </a:p>
                    <a:p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процесса</a:t>
                      </a:r>
                    </a:p>
                    <a:p>
                      <a:endParaRPr lang="ru-RU" sz="1000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0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Возможность</a:t>
                      </a:r>
                      <a:r>
                        <a:rPr lang="ru-RU" sz="1000" b="0" i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 выстраивания индивидуальных траекторий обучения,  в том числе </a:t>
                      </a:r>
                      <a:r>
                        <a:rPr lang="ru-RU" sz="10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с обучающимися, испытывающими затруднения в процессе обучения и детьми с ОВЗ.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000" b="0" i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Вовлечение в учебный процесс с помощью </a:t>
                      </a:r>
                      <a:r>
                        <a:rPr lang="ru-RU" sz="1000" b="0" i="0" u="none" strike="noStrike" cap="none" baseline="0" dirty="0" err="1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геймификации</a:t>
                      </a:r>
                      <a:r>
                        <a:rPr lang="ru-RU" sz="1000" b="0" i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 процесса обучения, использования современных технологий.</a:t>
                      </a:r>
                    </a:p>
                    <a:p>
                      <a:endParaRPr lang="ru-RU" sz="1000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98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348656" y="4725"/>
            <a:ext cx="5638219" cy="640800"/>
          </a:xfrm>
        </p:spPr>
        <p:txBody>
          <a:bodyPr/>
          <a:lstStyle/>
          <a:p>
            <a:pPr lvl="0">
              <a:buClr>
                <a:srgbClr val="FFFFFF"/>
              </a:buClr>
            </a:pPr>
            <a:endParaRPr lang="ru-RU" sz="1000" dirty="0" smtClean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lvl="0">
              <a:buClr>
                <a:srgbClr val="FFFFFF"/>
              </a:buClr>
            </a:pPr>
            <a:r>
              <a:rPr lang="ru-RU" sz="10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ru-RU" sz="1000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          Примерные </a:t>
            </a:r>
            <a:r>
              <a:rPr lang="ru-RU" sz="1000" dirty="0">
                <a:solidFill>
                  <a:srgbClr val="FFFFFF"/>
                </a:solidFill>
                <a:latin typeface="Book Antiqua" panose="02040602050305030304" pitchFamily="18" charset="0"/>
              </a:rPr>
              <a:t>факторы риска, учитываемые при диагностики образовательной среды в школе согласно Методике оказания адресной методической помощи проекта «500+»  и возможности ЯКласс, предлагаемые к применению в качестве </a:t>
            </a:r>
            <a:r>
              <a:rPr lang="ru-RU" sz="10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антирисковых</a:t>
            </a:r>
            <a:r>
              <a:rPr lang="ru-RU" sz="1000" dirty="0">
                <a:solidFill>
                  <a:srgbClr val="FFFFFF"/>
                </a:solidFill>
                <a:latin typeface="Book Antiqua" panose="02040602050305030304" pitchFamily="18" charset="0"/>
              </a:rPr>
              <a:t> мер </a:t>
            </a: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22465"/>
              </p:ext>
            </p:extLst>
          </p:nvPr>
        </p:nvGraphicFramePr>
        <p:xfrm>
          <a:off x="460487" y="907822"/>
          <a:ext cx="8065142" cy="3476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5565"/>
                <a:gridCol w="5249577"/>
              </a:tblGrid>
              <a:tr h="35523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Фактор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риска </a:t>
                      </a:r>
                      <a:endParaRPr lang="ru-RU" sz="1000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Возможности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ЯКласс, применяемых в качестве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антирисковых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мер 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1368310">
                <a:tc>
                  <a:txBody>
                    <a:bodyPr/>
                    <a:lstStyle/>
                    <a:p>
                      <a:pPr algn="l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Несформированность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внутришкольной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системы повышения квалификации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Возможность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организации работы на платформе педагогов школы таким образом, чтоб педагоги делились своими наработками.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Рост роли молодых педагогов в сообществе в качестве помощников возрастных педагогов в освоение информационных технологий, тем самым налаживание взаимовыгодных отношений между молодыми и возрастными педагогами.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1335419">
                <a:tc>
                  <a:txBody>
                    <a:bodyPr/>
                    <a:lstStyle/>
                    <a:p>
                      <a:pPr algn="l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Высокая доля обучающихся с рисками учебной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неуспешности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Прозрачная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система выявления предметных дефицитов.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М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ониторинг учебных достижений на уровне</a:t>
                      </a:r>
                      <a:r>
                        <a:rPr lang="ru-RU" sz="1000" b="0" spc="5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классов,</a:t>
                      </a:r>
                      <a:r>
                        <a:rPr lang="ru-RU" sz="1000" b="0" spc="5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групп</a:t>
                      </a:r>
                      <a:r>
                        <a:rPr lang="ru-RU" sz="1000" b="0" spc="5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учащихся, индивидуально.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Возможность самообучения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в удобной и простой форме.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Возможность проведения имитаций ВПР, ОГЭ, ЕГЭ, итоговых контрольных работ.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Индивидуальная траектория обучения. 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417367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Высокая доля обучающихся с ОВЗ</a:t>
                      </a:r>
                      <a:endParaRPr lang="ru-RU" sz="1000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 smtClean="0">
                          <a:latin typeface="Bookman Old Style" panose="02050604050505020204" pitchFamily="18" charset="0"/>
                        </a:rPr>
                        <a:t>Возможность</a:t>
                      </a:r>
                      <a:r>
                        <a:rPr lang="ru-RU" sz="1000" baseline="0" dirty="0" smtClean="0">
                          <a:latin typeface="Bookman Old Style" panose="02050604050505020204" pitchFamily="18" charset="0"/>
                        </a:rPr>
                        <a:t> использования платформы в качестве инструмента преподавания при смешанном или домашнем обучении.</a:t>
                      </a:r>
                      <a:endParaRPr lang="ru-RU" sz="1000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287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6094" y="277837"/>
            <a:ext cx="7279270" cy="407963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Century" panose="02040604050505020304" pitchFamily="18" charset="0"/>
              </a:rPr>
              <a:t> </a:t>
            </a:r>
            <a:br>
              <a:rPr lang="ru-RU" sz="1800" dirty="0" smtClean="0">
                <a:latin typeface="Century" panose="02040604050505020304" pitchFamily="18" charset="0"/>
              </a:rPr>
            </a:br>
            <a:r>
              <a:rPr lang="ru-RU" sz="1800" dirty="0">
                <a:latin typeface="Century" panose="02040604050505020304" pitchFamily="18" charset="0"/>
              </a:rPr>
              <a:t>ЯКЛАСС— образовательный интернет-ресурс для школьников, студентов, учителей и </a:t>
            </a:r>
            <a:r>
              <a:rPr lang="ru-RU" sz="1800" dirty="0" smtClean="0">
                <a:latin typeface="Century" panose="02040604050505020304" pitchFamily="18" charset="0"/>
              </a:rPr>
              <a:t>родителей.</a:t>
            </a:r>
            <a:br>
              <a:rPr lang="ru-RU" sz="1800" dirty="0" smtClean="0">
                <a:latin typeface="Century" panose="02040604050505020304" pitchFamily="18" charset="0"/>
              </a:rPr>
            </a:br>
            <a:r>
              <a:rPr lang="ru-RU" sz="1800" dirty="0">
                <a:latin typeface="Century" panose="02040604050505020304" pitchFamily="18" charset="0"/>
              </a:rPr>
              <a:t/>
            </a:r>
            <a:br>
              <a:rPr lang="ru-RU" sz="1800" dirty="0">
                <a:latin typeface="Century" panose="02040604050505020304" pitchFamily="18" charset="0"/>
              </a:rPr>
            </a:br>
            <a:endParaRPr lang="ru-RU" sz="1800" dirty="0">
              <a:latin typeface="Century" panose="020406040505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53" y="238030"/>
            <a:ext cx="895541" cy="895541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52188" y="1623994"/>
            <a:ext cx="1408298" cy="54411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818323" y="1640571"/>
            <a:ext cx="1392701" cy="527538"/>
          </a:xfrm>
          <a:prstGeom prst="roundRect">
            <a:avLst/>
          </a:prstGeom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Century" panose="02040604050505020304" pitchFamily="18" charset="0"/>
              </a:rPr>
              <a:t>12 млн</a:t>
            </a:r>
            <a:endParaRPr lang="ru-RU" sz="1500" dirty="0">
              <a:latin typeface="Century" panose="020406040505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984" y="1640571"/>
            <a:ext cx="1408298" cy="54411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586" y="1632282"/>
            <a:ext cx="1408298" cy="54411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70553" y="2439202"/>
            <a:ext cx="19624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Century" panose="02040604050505020304" pitchFamily="18" charset="0"/>
              </a:rPr>
              <a:t>з</a:t>
            </a:r>
            <a:r>
              <a:rPr lang="ru-RU" sz="1050" dirty="0">
                <a:latin typeface="Century" panose="02040604050505020304" pitchFamily="18" charset="0"/>
              </a:rPr>
              <a:t>арегистрированных на платформе учеников</a:t>
            </a:r>
            <a:endParaRPr lang="ru-RU" sz="1050" dirty="0">
              <a:latin typeface="Century" panose="020406040505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82489" y="1719077"/>
            <a:ext cx="9476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bg1"/>
                </a:solidFill>
                <a:latin typeface="Century" panose="02040604050505020304" pitchFamily="18" charset="0"/>
              </a:rPr>
              <a:t>1,6 </a:t>
            </a:r>
            <a:r>
              <a:rPr lang="ru-RU" sz="1500" dirty="0">
                <a:solidFill>
                  <a:schemeClr val="bg1"/>
                </a:solidFill>
                <a:latin typeface="Century" panose="02040604050505020304" pitchFamily="18" charset="0"/>
              </a:rPr>
              <a:t>трлн</a:t>
            </a:r>
            <a:endParaRPr lang="ru-RU" sz="15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6127" y="2439202"/>
            <a:ext cx="18236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Century" panose="02040604050505020304" pitchFamily="18" charset="0"/>
              </a:rPr>
              <a:t>уникальных </a:t>
            </a:r>
            <a:r>
              <a:rPr lang="ru-RU" sz="1200" dirty="0">
                <a:latin typeface="Century" panose="02040604050505020304" pitchFamily="18" charset="0"/>
              </a:rPr>
              <a:t>заданий</a:t>
            </a:r>
          </a:p>
          <a:p>
            <a:pPr algn="ctr"/>
            <a:r>
              <a:rPr lang="ru-RU" sz="1200" dirty="0">
                <a:latin typeface="Century" panose="02040604050505020304" pitchFamily="18" charset="0"/>
              </a:rPr>
              <a:t> </a:t>
            </a:r>
            <a:r>
              <a:rPr lang="ru-RU" sz="1200" dirty="0">
                <a:latin typeface="Century" panose="02040604050505020304" pitchFamily="18" charset="0"/>
              </a:rPr>
              <a:t>по 23 предметам </a:t>
            </a:r>
            <a:endParaRPr lang="ru-RU" sz="1200" dirty="0">
              <a:latin typeface="Century" panose="02040604050505020304" pitchFamily="18" charset="0"/>
            </a:endParaRPr>
          </a:p>
          <a:p>
            <a:pPr algn="ctr"/>
            <a:r>
              <a:rPr lang="ru-RU" sz="1200" dirty="0">
                <a:latin typeface="Century" panose="02040604050505020304" pitchFamily="18" charset="0"/>
              </a:rPr>
              <a:t>в </a:t>
            </a:r>
            <a:r>
              <a:rPr lang="ru-RU" sz="1200" dirty="0">
                <a:latin typeface="Century" panose="02040604050505020304" pitchFamily="18" charset="0"/>
              </a:rPr>
              <a:t>нашей электронной базе</a:t>
            </a:r>
            <a:r>
              <a:rPr lang="ru-RU" sz="1200" dirty="0">
                <a:latin typeface="Century" panose="02040604050505020304" pitchFamily="18" charset="0"/>
              </a:rPr>
              <a:t>,</a:t>
            </a:r>
          </a:p>
          <a:p>
            <a:pPr algn="ctr"/>
            <a:r>
              <a:rPr lang="ru-RU" sz="1200" dirty="0">
                <a:latin typeface="Century" panose="02040604050505020304" pitchFamily="18" charset="0"/>
              </a:rPr>
              <a:t> </a:t>
            </a:r>
            <a:r>
              <a:rPr lang="ru-RU" sz="1200" dirty="0">
                <a:latin typeface="Century" panose="02040604050505020304" pitchFamily="18" charset="0"/>
              </a:rPr>
              <a:t>что является </a:t>
            </a:r>
            <a:r>
              <a:rPr lang="ru-RU" sz="1200" dirty="0">
                <a:latin typeface="Century" panose="02040604050505020304" pitchFamily="18" charset="0"/>
              </a:rPr>
              <a:t>самым</a:t>
            </a:r>
          </a:p>
          <a:p>
            <a:pPr algn="ctr"/>
            <a:r>
              <a:rPr lang="ru-RU" sz="1200" dirty="0">
                <a:latin typeface="Century" panose="02040604050505020304" pitchFamily="18" charset="0"/>
              </a:rPr>
              <a:t> </a:t>
            </a:r>
            <a:r>
              <a:rPr lang="ru-RU" sz="1200" dirty="0">
                <a:latin typeface="Century" panose="02040604050505020304" pitchFamily="18" charset="0"/>
              </a:rPr>
              <a:t>большим задачником в мире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95296" y="2439202"/>
            <a:ext cx="175882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Century" panose="02040604050505020304" pitchFamily="18" charset="0"/>
              </a:rPr>
              <a:t>средний показатель повышения успеваемости школьников при регулярных занятиях на ЯКласс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84158" y="1734468"/>
            <a:ext cx="6126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Century" panose="02040604050505020304" pitchFamily="18" charset="0"/>
              </a:rPr>
              <a:t>15 %</a:t>
            </a:r>
            <a:endParaRPr lang="ru-RU" sz="15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76799" y="1719076"/>
            <a:ext cx="6126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Century" panose="02040604050505020304" pitchFamily="18" charset="0"/>
              </a:rPr>
              <a:t>30 %</a:t>
            </a:r>
            <a:endParaRPr lang="ru-RU" sz="15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09802" y="2439202"/>
            <a:ext cx="20730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entury" panose="02040604050505020304" pitchFamily="18" charset="0"/>
              </a:rPr>
              <a:t>своего рабочего времени экономит учитель, используя систему ЯКласс в учебном процессе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4569" y="4115330"/>
            <a:ext cx="4572000" cy="46166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ЯКласс— выпускник акселератора ФРИИ, резидент программ «Сколково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».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Начал работу в 2014 году.</a:t>
            </a:r>
          </a:p>
        </p:txBody>
      </p:sp>
    </p:spTree>
    <p:extLst>
      <p:ext uri="{BB962C8B-B14F-4D97-AF65-F5344CB8AC3E}">
        <p14:creationId xmlns:p14="http://schemas.microsoft.com/office/powerpoint/2010/main" val="330601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8"/>
          <p:cNvSpPr txBox="1"/>
          <p:nvPr/>
        </p:nvSpPr>
        <p:spPr>
          <a:xfrm>
            <a:off x="0" y="88088"/>
            <a:ext cx="9144000" cy="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52525"/>
                </a:solidFill>
                <a:latin typeface="Prosto One"/>
                <a:ea typeface="Prosto One"/>
                <a:cs typeface="Prosto One"/>
                <a:sym typeface="Prosto One"/>
              </a:rPr>
              <a:t>Образовательный контент ЯКласс</a:t>
            </a:r>
            <a:r>
              <a:rPr lang="en" sz="2000">
                <a:solidFill>
                  <a:srgbClr val="1A1A1A"/>
                </a:solidFill>
                <a:latin typeface="Prosto One"/>
                <a:ea typeface="Prosto One"/>
                <a:cs typeface="Prosto One"/>
                <a:sym typeface="Prosto One"/>
              </a:rPr>
              <a:t> </a:t>
            </a:r>
            <a:endParaRPr sz="2000">
              <a:solidFill>
                <a:srgbClr val="1A1A1A"/>
              </a:solidFill>
              <a:latin typeface="Prosto One"/>
              <a:ea typeface="Prosto One"/>
              <a:cs typeface="Prosto One"/>
              <a:sym typeface="Prosto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89BDD1"/>
                </a:solidFill>
                <a:latin typeface="Prosto One"/>
                <a:ea typeface="Prosto One"/>
                <a:cs typeface="Prosto One"/>
                <a:sym typeface="Prosto One"/>
              </a:rPr>
              <a:t>(школьная программа + СПО) </a:t>
            </a:r>
            <a:endParaRPr sz="2000">
              <a:solidFill>
                <a:srgbClr val="89BDD1"/>
              </a:solidFill>
              <a:latin typeface="Prosto One"/>
              <a:ea typeface="Prosto One"/>
              <a:cs typeface="Prosto One"/>
              <a:sym typeface="Prosto One"/>
            </a:endParaRPr>
          </a:p>
        </p:txBody>
      </p:sp>
      <p:sp>
        <p:nvSpPr>
          <p:cNvPr id="384" name="Google Shape;384;p68"/>
          <p:cNvSpPr/>
          <p:nvPr/>
        </p:nvSpPr>
        <p:spPr>
          <a:xfrm>
            <a:off x="63275" y="730782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00C3B1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Теория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85" name="Google Shape;385;p68"/>
          <p:cNvSpPr/>
          <p:nvPr/>
        </p:nvSpPr>
        <p:spPr>
          <a:xfrm>
            <a:off x="7047538" y="697625"/>
            <a:ext cx="1963200" cy="640800"/>
          </a:xfrm>
          <a:prstGeom prst="roundRect">
            <a:avLst>
              <a:gd name="adj" fmla="val 16667"/>
            </a:avLst>
          </a:prstGeom>
          <a:solidFill>
            <a:srgbClr val="F0BCBC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Тренажёры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86" name="Google Shape;386;p68"/>
          <p:cNvSpPr/>
          <p:nvPr/>
        </p:nvSpPr>
        <p:spPr>
          <a:xfrm>
            <a:off x="63275" y="4527075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5899B3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Создание предметов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87" name="Google Shape;387;p68"/>
          <p:cNvSpPr/>
          <p:nvPr/>
        </p:nvSpPr>
        <p:spPr>
          <a:xfrm>
            <a:off x="7047550" y="4527075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3B5998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Самоподготовка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88" name="Google Shape;388;p68"/>
          <p:cNvSpPr/>
          <p:nvPr/>
        </p:nvSpPr>
        <p:spPr>
          <a:xfrm>
            <a:off x="4781650" y="4527075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00C3B1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Портфолио 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школьника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89" name="Google Shape;389;p68"/>
          <p:cNvSpPr/>
          <p:nvPr/>
        </p:nvSpPr>
        <p:spPr>
          <a:xfrm>
            <a:off x="2382488" y="4527075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F0BCBC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Индивидуальные программы</a:t>
            </a:r>
            <a:r>
              <a:rPr lang="en" sz="1400">
                <a:solidFill>
                  <a:srgbClr val="EEEEE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</a:t>
            </a:r>
            <a:endParaRPr sz="1400">
              <a:solidFill>
                <a:srgbClr val="EEEEEE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90" name="Google Shape;390;p68"/>
          <p:cNvSpPr/>
          <p:nvPr/>
        </p:nvSpPr>
        <p:spPr>
          <a:xfrm>
            <a:off x="7035900" y="2870007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89BDD1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Задания от учителя 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91" name="Google Shape;391;p68"/>
          <p:cNvSpPr/>
          <p:nvPr/>
        </p:nvSpPr>
        <p:spPr>
          <a:xfrm>
            <a:off x="7035900" y="2225107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3B5998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Конкурсы, 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викторины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392" name="Google Shape;392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7577" y="1419950"/>
            <a:ext cx="716873" cy="72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6825" y="1408825"/>
            <a:ext cx="716875" cy="74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0700" y="1412563"/>
            <a:ext cx="716875" cy="738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600" y="1307110"/>
            <a:ext cx="779550" cy="94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10740" y="1307129"/>
            <a:ext cx="879886" cy="94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6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09175" y="1292809"/>
            <a:ext cx="810425" cy="958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6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38150" y="1315588"/>
            <a:ext cx="810425" cy="95849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68"/>
          <p:cNvSpPr/>
          <p:nvPr/>
        </p:nvSpPr>
        <p:spPr>
          <a:xfrm>
            <a:off x="4781650" y="730782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89BDD1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Тесты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400" name="Google Shape;400;p6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775" y="2258275"/>
            <a:ext cx="810400" cy="949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6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75925" y="2235825"/>
            <a:ext cx="849568" cy="97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68"/>
          <p:cNvPicPr preferRelativeResize="0"/>
          <p:nvPr/>
        </p:nvPicPr>
        <p:blipFill rotWithShape="1">
          <a:blip r:embed="rId12">
            <a:alphaModFix/>
          </a:blip>
          <a:srcRect l="5276"/>
          <a:stretch/>
        </p:blipFill>
        <p:spPr>
          <a:xfrm>
            <a:off x="3573288" y="2257863"/>
            <a:ext cx="833477" cy="96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68"/>
          <p:cNvPicPr preferRelativeResize="0"/>
          <p:nvPr/>
        </p:nvPicPr>
        <p:blipFill rotWithShape="1">
          <a:blip r:embed="rId13">
            <a:alphaModFix/>
          </a:blip>
          <a:srcRect t="1874" b="-9"/>
          <a:stretch/>
        </p:blipFill>
        <p:spPr>
          <a:xfrm>
            <a:off x="2709175" y="2267375"/>
            <a:ext cx="825775" cy="94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6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196100" y="2258275"/>
            <a:ext cx="833475" cy="976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6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067987" y="1337338"/>
            <a:ext cx="810425" cy="949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6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065150" y="2286675"/>
            <a:ext cx="810425" cy="94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68"/>
          <p:cNvPicPr preferRelativeResize="0"/>
          <p:nvPr/>
        </p:nvPicPr>
        <p:blipFill rotWithShape="1">
          <a:blip r:embed="rId17">
            <a:alphaModFix/>
          </a:blip>
          <a:srcRect l="3576" r="4019"/>
          <a:stretch/>
        </p:blipFill>
        <p:spPr>
          <a:xfrm>
            <a:off x="1881600" y="3203250"/>
            <a:ext cx="810450" cy="1150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6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080900" y="3254430"/>
            <a:ext cx="833475" cy="976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6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983775" y="3242503"/>
            <a:ext cx="879875" cy="115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6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1840475" y="2266350"/>
            <a:ext cx="879875" cy="966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6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2729138" y="3232812"/>
            <a:ext cx="825775" cy="1226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6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3583925" y="3212175"/>
            <a:ext cx="825775" cy="1138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6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4405025" y="3202332"/>
            <a:ext cx="825775" cy="1234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6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5235200" y="3224161"/>
            <a:ext cx="810450" cy="113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6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159475" y="3237363"/>
            <a:ext cx="810450" cy="1223794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68"/>
          <p:cNvSpPr/>
          <p:nvPr/>
        </p:nvSpPr>
        <p:spPr>
          <a:xfrm>
            <a:off x="2382500" y="730782"/>
            <a:ext cx="1963200" cy="574500"/>
          </a:xfrm>
          <a:prstGeom prst="roundRect">
            <a:avLst>
              <a:gd name="adj" fmla="val 16667"/>
            </a:avLst>
          </a:prstGeom>
          <a:solidFill>
            <a:srgbClr val="5899B3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EEEEE"/>
                </a:solidFill>
                <a:latin typeface="IBM Plex Mono"/>
                <a:ea typeface="IBM Plex Mono"/>
                <a:cs typeface="IBM Plex Mono"/>
                <a:sym typeface="IBM Plex Mono"/>
              </a:rPr>
              <a:t>Задания</a:t>
            </a:r>
            <a:endParaRPr sz="1400">
              <a:solidFill>
                <a:srgbClr val="EEEEEE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417" name="Google Shape;417;p68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4382224" y="2252840"/>
            <a:ext cx="833475" cy="976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68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4367150" y="1314125"/>
            <a:ext cx="825775" cy="97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68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5180675" y="1307100"/>
            <a:ext cx="833475" cy="976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68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972250" y="1307100"/>
            <a:ext cx="825775" cy="967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68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8104375" y="3460700"/>
            <a:ext cx="716875" cy="949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68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7285999" y="3444500"/>
            <a:ext cx="779550" cy="985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2"/>
          <p:cNvSpPr txBox="1">
            <a:spLocks noGrp="1"/>
          </p:cNvSpPr>
          <p:nvPr>
            <p:ph type="sldNum" idx="12"/>
          </p:nvPr>
        </p:nvSpPr>
        <p:spPr>
          <a:xfrm>
            <a:off x="283416" y="456949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/>
              <a:t>8</a:t>
            </a:fld>
            <a:endParaRPr/>
          </a:p>
        </p:txBody>
      </p:sp>
      <p:sp>
        <p:nvSpPr>
          <p:cNvPr id="410" name="Google Shape;410;p52"/>
          <p:cNvSpPr txBox="1"/>
          <p:nvPr/>
        </p:nvSpPr>
        <p:spPr>
          <a:xfrm>
            <a:off x="21900" y="152400"/>
            <a:ext cx="67425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Работа учителя с ЯКласс</a:t>
            </a:r>
            <a:endParaRPr sz="2100" b="1"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11" name="Google Shape;411;p52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412" name="Google Shape;412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33597"/>
            <a:ext cx="4002350" cy="3535901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52"/>
          <p:cNvSpPr txBox="1"/>
          <p:nvPr/>
        </p:nvSpPr>
        <p:spPr>
          <a:xfrm>
            <a:off x="4463450" y="747100"/>
            <a:ext cx="4050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latin typeface="Exo 2"/>
                <a:ea typeface="Exo 2"/>
                <a:cs typeface="Exo 2"/>
                <a:sym typeface="Exo 2"/>
              </a:rPr>
              <a:t>СЦЕНАРИИ ИСПОЛЬЗОВАНИЯ</a:t>
            </a:r>
            <a:endParaRPr sz="2700" b="1">
              <a:latin typeface="Exo 2"/>
              <a:ea typeface="Exo 2"/>
              <a:cs typeface="Exo 2"/>
              <a:sym typeface="Exo 2"/>
            </a:endParaRPr>
          </a:p>
        </p:txBody>
      </p:sp>
      <p:graphicFrame>
        <p:nvGraphicFramePr>
          <p:cNvPr id="414" name="Google Shape;414;p52"/>
          <p:cNvGraphicFramePr/>
          <p:nvPr>
            <p:extLst>
              <p:ext uri="{D42A27DB-BD31-4B8C-83A1-F6EECF244321}">
                <p14:modId xmlns:p14="http://schemas.microsoft.com/office/powerpoint/2010/main" val="595378126"/>
              </p:ext>
            </p:extLst>
          </p:nvPr>
        </p:nvGraphicFramePr>
        <p:xfrm>
          <a:off x="3713088" y="1178196"/>
          <a:ext cx="5242975" cy="356801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42975"/>
              </a:tblGrid>
              <a:tr h="23632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300" b="1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Подготовка к уроку </a:t>
                      </a: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(актуально при дефиците кадров)</a:t>
                      </a:r>
                      <a:endParaRPr sz="16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Теоретический материал по всем темам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Видео-уроки по некоторым предметам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Алгоритмы эффективного решения заданий ОГЭ, ЕГЭ, ВПР</a:t>
                      </a:r>
                      <a:endParaRPr sz="11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02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300" b="1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Работа на уроке </a:t>
                      </a: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(если есть тех. возможность)</a:t>
                      </a:r>
                      <a:endParaRPr sz="13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Готовые презентации теории на уроке 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Проведение фронтальных опросов на уроке </a:t>
                      </a:r>
                      <a:endParaRPr sz="11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7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300" b="1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Выдача домашних заданий</a:t>
                      </a:r>
                      <a:endParaRPr sz="13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Гибкое формирование проверочных работ: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914400" lvl="1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rgbClr val="00C57B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включение заданий для повторения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914400" lvl="1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rgbClr val="00C57B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включение экзаменационных заданий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914400" lvl="1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rgbClr val="00C57B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индивидуализация и работа с детьми с ОВЗ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Диагностические работы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  <a:p>
                      <a:pPr marL="457200" lvl="0" indent="-311150" algn="l" rtl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Pts val="1300"/>
                        <a:buFont typeface="Exo 2"/>
                        <a:buChar char="▬"/>
                      </a:pPr>
                      <a:r>
                        <a:rPr lang="ru" sz="13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Автоматическая проверка</a:t>
                      </a:r>
                      <a:endParaRPr sz="1300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940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53"/>
          <p:cNvGrpSpPr/>
          <p:nvPr/>
        </p:nvGrpSpPr>
        <p:grpSpPr>
          <a:xfrm>
            <a:off x="5399081" y="780031"/>
            <a:ext cx="3624900" cy="1045005"/>
            <a:chOff x="7130886" y="4831358"/>
            <a:chExt cx="4247100" cy="1139342"/>
          </a:xfrm>
        </p:grpSpPr>
        <p:sp>
          <p:nvSpPr>
            <p:cNvPr id="420" name="Google Shape;420;p53"/>
            <p:cNvSpPr txBox="1"/>
            <p:nvPr/>
          </p:nvSpPr>
          <p:spPr>
            <a:xfrm>
              <a:off x="7414450" y="5600800"/>
              <a:ext cx="2839800" cy="3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2200" tIns="62200" rIns="62200" bIns="622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53"/>
                <a:buFont typeface="Arial"/>
                <a:buNone/>
              </a:pPr>
              <a:endParaRPr sz="953" b="0" i="0" u="none" strike="noStrike" cap="none">
                <a:solidFill>
                  <a:srgbClr val="00A978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421" name="Google Shape;421;p53"/>
            <p:cNvSpPr txBox="1"/>
            <p:nvPr/>
          </p:nvSpPr>
          <p:spPr>
            <a:xfrm>
              <a:off x="7130886" y="4831358"/>
              <a:ext cx="4247100" cy="82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2200" tIns="62200" rIns="62200" bIns="622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77"/>
                <a:buFont typeface="Arial"/>
                <a:buNone/>
              </a:pPr>
              <a:r>
                <a:rPr lang="ru" sz="2177" b="0" i="0" u="none" strike="noStrike" cap="none">
                  <a:solidFill>
                    <a:srgbClr val="00A978"/>
                  </a:solidFill>
                  <a:latin typeface="Exo 2"/>
                  <a:ea typeface="Exo 2"/>
                  <a:cs typeface="Exo 2"/>
                  <a:sym typeface="Exo 2"/>
                </a:rPr>
                <a:t>Повышение  успеваемости учеников</a:t>
              </a:r>
              <a:endParaRPr sz="953" b="0" i="0" u="none" strike="noStrike" cap="none">
                <a:solidFill>
                  <a:srgbClr val="00A978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pic>
        <p:nvPicPr>
          <p:cNvPr id="422" name="Google Shape;422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1743" y="1534800"/>
            <a:ext cx="2765546" cy="241662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23" name="Google Shape;423;p53"/>
          <p:cNvGraphicFramePr/>
          <p:nvPr>
            <p:extLst>
              <p:ext uri="{D42A27DB-BD31-4B8C-83A1-F6EECF244321}">
                <p14:modId xmlns:p14="http://schemas.microsoft.com/office/powerpoint/2010/main" val="2911112178"/>
              </p:ext>
            </p:extLst>
          </p:nvPr>
        </p:nvGraphicFramePr>
        <p:xfrm>
          <a:off x="5446122" y="1534800"/>
          <a:ext cx="3531325" cy="351460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31325"/>
              </a:tblGrid>
              <a:tr h="518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ru" sz="1200" u="none" strike="noStrike" cap="none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Создание индивидуальных образовательных траекторий для школьников</a:t>
                      </a:r>
                      <a:endParaRPr sz="1400" u="none" strike="noStrike" cap="none" dirty="0">
                        <a:solidFill>
                          <a:schemeClr val="bg1">
                            <a:lumMod val="25000"/>
                          </a:schemeClr>
                        </a:solidFill>
                      </a:endParaRPr>
                    </a:p>
                  </a:txBody>
                  <a:tcPr marL="62200" marR="62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1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ru" sz="1200" b="0" i="0" u="none" strike="noStrike" cap="none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Мотивация на результат, соревнование внутри класса, школы</a:t>
                      </a:r>
                      <a:endParaRPr sz="1200" b="0" i="0" u="none" strike="noStrike" cap="none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62200" marR="62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1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ru" sz="1200" b="0" i="0" u="none" strike="noStrike" cap="none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Тренажёры для самостоятельной подготовки к ЕГЭ, ОГЭ и ВПР</a:t>
                      </a:r>
                      <a:endParaRPr sz="1200" b="0" i="0" u="none" strike="noStrike" cap="none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62200" marR="62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6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strike="noStrike" cap="none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Учителя могут видеть результаты конкретного ученика или всего класса за проверочные работы и самостоятельную работу на сайте</a:t>
                      </a:r>
                      <a:endParaRPr sz="1200" u="none" strike="noStrike" cap="none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1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strike="noStrike" cap="none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Учитель и ученики получают обратную связь в реальном времени</a:t>
                      </a:r>
                      <a:endParaRPr sz="1200" u="none" strike="noStrike" cap="none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18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strike="noStrike" cap="none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Организация и проведение региональных и всероссийских олимпиад</a:t>
                      </a:r>
                      <a:endParaRPr sz="1200" u="none" strike="noStrike" cap="none" dirty="0">
                        <a:solidFill>
                          <a:schemeClr val="bg1">
                            <a:lumMod val="25000"/>
                          </a:schemeClr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62200" marB="622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424" name="Google Shape;424;p53"/>
          <p:cNvSpPr txBox="1"/>
          <p:nvPr/>
        </p:nvSpPr>
        <p:spPr>
          <a:xfrm>
            <a:off x="5279367" y="383675"/>
            <a:ext cx="2478300" cy="2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200" tIns="62200" rIns="62200" bIns="622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3"/>
              <a:buFont typeface="Arial"/>
              <a:buNone/>
            </a:pPr>
            <a:r>
              <a:rPr lang="ru" sz="1293" b="1" i="0" u="none" strike="noStrike" cap="none">
                <a:solidFill>
                  <a:srgbClr val="00A978"/>
                </a:solidFill>
                <a:latin typeface="Exo 2"/>
                <a:ea typeface="Exo 2"/>
                <a:cs typeface="Exo 2"/>
                <a:sym typeface="Exo 2"/>
              </a:rPr>
              <a:t>УСПЕХ КАЖДОГО РЕБЕНКА</a:t>
            </a:r>
            <a:endParaRPr sz="100" b="1" i="0" u="none" strike="noStrike" cap="none">
              <a:solidFill>
                <a:srgbClr val="00A978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25" name="Google Shape;425;p53"/>
          <p:cNvSpPr/>
          <p:nvPr/>
        </p:nvSpPr>
        <p:spPr>
          <a:xfrm>
            <a:off x="5282728" y="423697"/>
            <a:ext cx="18900" cy="251700"/>
          </a:xfrm>
          <a:prstGeom prst="rect">
            <a:avLst/>
          </a:prstGeom>
          <a:solidFill>
            <a:srgbClr val="00A978"/>
          </a:solidFill>
          <a:ln>
            <a:noFill/>
          </a:ln>
        </p:spPr>
        <p:txBody>
          <a:bodyPr spcFirstLastPara="1" wrap="square" lIns="62200" tIns="62200" rIns="62200" bIns="622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3"/>
              <a:buFont typeface="Arial"/>
              <a:buNone/>
            </a:pPr>
            <a:endParaRPr sz="95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8316460"/>
      </p:ext>
    </p:extLst>
  </p:cSld>
  <p:clrMapOvr>
    <a:masterClrMapping/>
  </p:clrMapOvr>
</p:sld>
</file>

<file path=ppt/theme/theme1.xml><?xml version="1.0" encoding="utf-8"?>
<a:theme xmlns:a="http://schemas.openxmlformats.org/drawingml/2006/main" name="Social Media Infographics by Slidesgo">
  <a:themeElements>
    <a:clrScheme name="Simple Light">
      <a:dk1>
        <a:srgbClr val="999999"/>
      </a:dk1>
      <a:lt1>
        <a:srgbClr val="EEEEEE"/>
      </a:lt1>
      <a:dk2>
        <a:srgbClr val="F0BCBC"/>
      </a:dk2>
      <a:lt2>
        <a:srgbClr val="E59798"/>
      </a:lt2>
      <a:accent1>
        <a:srgbClr val="3B5998"/>
      </a:accent1>
      <a:accent2>
        <a:srgbClr val="55ACEE"/>
      </a:accent2>
      <a:accent3>
        <a:srgbClr val="CB2027"/>
      </a:accent3>
      <a:accent4>
        <a:srgbClr val="833AB4"/>
      </a:accent4>
      <a:accent5>
        <a:srgbClr val="AF7CC3"/>
      </a:accent5>
      <a:accent6>
        <a:srgbClr val="4DC24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gital Divide Infographics by Slidesgo">
  <a:themeElements>
    <a:clrScheme name="Simple Light">
      <a:dk1>
        <a:srgbClr val="000000"/>
      </a:dk1>
      <a:lt1>
        <a:srgbClr val="FFFFFF"/>
      </a:lt1>
      <a:dk2>
        <a:srgbClr val="818181"/>
      </a:dk2>
      <a:lt2>
        <a:srgbClr val="E6E6E6"/>
      </a:lt2>
      <a:accent1>
        <a:srgbClr val="5FD0DB"/>
      </a:accent1>
      <a:accent2>
        <a:srgbClr val="00B2BC"/>
      </a:accent2>
      <a:accent3>
        <a:srgbClr val="008897"/>
      </a:accent3>
      <a:accent4>
        <a:srgbClr val="FFC14A"/>
      </a:accent4>
      <a:accent5>
        <a:srgbClr val="C8D553"/>
      </a:accent5>
      <a:accent6>
        <a:srgbClr val="FF7263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gital Divide Infographics by Slidesgo">
  <a:themeElements>
    <a:clrScheme name="Simple Light">
      <a:dk1>
        <a:srgbClr val="000000"/>
      </a:dk1>
      <a:lt1>
        <a:srgbClr val="FFFFFF"/>
      </a:lt1>
      <a:dk2>
        <a:srgbClr val="818181"/>
      </a:dk2>
      <a:lt2>
        <a:srgbClr val="E6E6E6"/>
      </a:lt2>
      <a:accent1>
        <a:srgbClr val="5FD0DB"/>
      </a:accent1>
      <a:accent2>
        <a:srgbClr val="00B2BC"/>
      </a:accent2>
      <a:accent3>
        <a:srgbClr val="008897"/>
      </a:accent3>
      <a:accent4>
        <a:srgbClr val="FFC14A"/>
      </a:accent4>
      <a:accent5>
        <a:srgbClr val="C8D553"/>
      </a:accent5>
      <a:accent6>
        <a:srgbClr val="FF7263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1111</Words>
  <Application>Microsoft Office PowerPoint</Application>
  <PresentationFormat>Экран (16:9)</PresentationFormat>
  <Paragraphs>179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41" baseType="lpstr">
      <vt:lpstr>Exo 2</vt:lpstr>
      <vt:lpstr>Exo 2 Light</vt:lpstr>
      <vt:lpstr>Roboto Condensed</vt:lpstr>
      <vt:lpstr>Trebuchet MS</vt:lpstr>
      <vt:lpstr>Rubik</vt:lpstr>
      <vt:lpstr>Bookman Old Style</vt:lpstr>
      <vt:lpstr>Century Gothic</vt:lpstr>
      <vt:lpstr>Calibri</vt:lpstr>
      <vt:lpstr>Century</vt:lpstr>
      <vt:lpstr>Roboto</vt:lpstr>
      <vt:lpstr>IBM Plex Mono</vt:lpstr>
      <vt:lpstr>Times New Roman</vt:lpstr>
      <vt:lpstr>Rubik SemiBold</vt:lpstr>
      <vt:lpstr>Book Antiqua</vt:lpstr>
      <vt:lpstr>Fira Sans Extra Condensed Medium</vt:lpstr>
      <vt:lpstr>Fira Sans Extra Condensed</vt:lpstr>
      <vt:lpstr>Prosto One</vt:lpstr>
      <vt:lpstr>Arial</vt:lpstr>
      <vt:lpstr>Social Media Infographics by Slidesgo</vt:lpstr>
      <vt:lpstr>Digital Divide Infographics by Slidesgo</vt:lpstr>
      <vt:lpstr>Digital Divide Infographics by Slidesgo</vt:lpstr>
      <vt:lpstr>ЯКласс 500+ 2022/2023</vt:lpstr>
      <vt:lpstr>Презентация PowerPoint</vt:lpstr>
      <vt:lpstr>Презентация PowerPoint</vt:lpstr>
      <vt:lpstr>Презентация PowerPoint</vt:lpstr>
      <vt:lpstr>Презентация PowerPoint</vt:lpstr>
      <vt:lpstr>  ЯКЛАСС— образовательный интернет-ресурс для школьников, студентов, учителей и родителей.  </vt:lpstr>
      <vt:lpstr>Презентация PowerPoint</vt:lpstr>
      <vt:lpstr>Презентация PowerPoint</vt:lpstr>
      <vt:lpstr>Презентация PowerPoint</vt:lpstr>
      <vt:lpstr>Презентация PowerPoint</vt:lpstr>
      <vt:lpstr>Режим бесконечной тренировки</vt:lpstr>
      <vt:lpstr>Презентация PowerPoint</vt:lpstr>
      <vt:lpstr>Презентация PowerPoint</vt:lpstr>
      <vt:lpstr>Презентация PowerPoint</vt:lpstr>
      <vt:lpstr>Индивидуально-дифференцированный подход</vt:lpstr>
      <vt:lpstr>Диагностика и мониторинг готовности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ЯКласс 500+ 2022/2023</dc:title>
  <dc:creator>User</dc:creator>
  <cp:lastModifiedBy>User</cp:lastModifiedBy>
  <cp:revision>20</cp:revision>
  <dcterms:modified xsi:type="dcterms:W3CDTF">2023-02-16T12:20:10Z</dcterms:modified>
</cp:coreProperties>
</file>