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95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8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9087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51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8489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42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71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0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54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8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67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90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06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76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22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58181-1DF4-4A6A-81E6-089DE40D4DAC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3FDEDF-968E-4804-BEE3-A92C52C6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1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9002" y="1274003"/>
            <a:ext cx="7766936" cy="1646302"/>
          </a:xfrm>
        </p:spPr>
        <p:txBody>
          <a:bodyPr/>
          <a:lstStyle/>
          <a:p>
            <a:pPr algn="ctr"/>
            <a:r>
              <a:rPr lang="ru-RU" sz="2000" dirty="0" smtClean="0"/>
              <a:t>Республиканский</a:t>
            </a:r>
            <a:r>
              <a:rPr lang="ru-RU" dirty="0" smtClean="0"/>
              <a:t> </a:t>
            </a:r>
            <a:r>
              <a:rPr lang="ru-RU" sz="2400" dirty="0" smtClean="0"/>
              <a:t>семинар</a:t>
            </a:r>
            <a:r>
              <a:rPr lang="ru-RU" dirty="0" smtClean="0"/>
              <a:t> </a:t>
            </a:r>
            <a:r>
              <a:rPr lang="ru-RU" sz="2400" dirty="0" smtClean="0"/>
              <a:t>для</a:t>
            </a:r>
            <a:r>
              <a:rPr lang="ru-RU" dirty="0" smtClean="0"/>
              <a:t> </a:t>
            </a:r>
            <a:r>
              <a:rPr lang="ru-RU" sz="2400" dirty="0" smtClean="0"/>
              <a:t>руководящего и педагогического состава</a:t>
            </a:r>
            <a:br>
              <a:rPr lang="ru-RU" sz="2400" dirty="0" smtClean="0"/>
            </a:br>
            <a:r>
              <a:rPr lang="ru-RU" sz="2400" dirty="0" smtClean="0"/>
              <a:t> МБОУ «</a:t>
            </a:r>
            <a:r>
              <a:rPr lang="ru-RU" sz="2400" dirty="0" err="1" smtClean="0"/>
              <a:t>Бюргановская</a:t>
            </a:r>
            <a:r>
              <a:rPr lang="ru-RU" sz="2400" dirty="0" smtClean="0"/>
              <a:t> СОШ </a:t>
            </a:r>
            <a:r>
              <a:rPr lang="ru-RU" sz="2400" dirty="0" err="1" smtClean="0"/>
              <a:t>Буинского</a:t>
            </a:r>
            <a:r>
              <a:rPr lang="ru-RU" sz="2400" dirty="0" smtClean="0"/>
              <a:t> МР РТ»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9002" y="3344251"/>
            <a:ext cx="7766936" cy="109689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Проектирование индивидуальной траектории профессионального развития педагога: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тьюторское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сопровождение школ с низкими образовательными результатами обучающихся. Современные тенденции развития профессиональных и личностных компетенций педагога» (с использованием технологии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ассемент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-центра)» 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35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5504" y="1265690"/>
            <a:ext cx="7766936" cy="1646302"/>
          </a:xfrm>
        </p:spPr>
        <p:txBody>
          <a:bodyPr/>
          <a:lstStyle/>
          <a:p>
            <a:pPr algn="ctr"/>
            <a:r>
              <a:rPr lang="ru-RU" sz="4800" dirty="0" smtClean="0"/>
              <a:t>Отчет о проведении мероприятия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9002" y="3344252"/>
            <a:ext cx="7766936" cy="289860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23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августа в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Бюргановская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района РТ»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завершился полугодовой цикл выездных «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ассессмент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-центров» для ряда школьных команд Татарстана. Данные мероприятия реализовывались в рамках утвержденной дорожной карты по повышению качества образования в общеобразовательных организациях с низкими результатами обучения и общеобразовательных организациях, функционирующих в неблагоприятных социальных условиях, в 2023 году в РТ. Сотрудники отдела развития профессиональных компетенций ГАОУ ДПО ИРО РТ современным диагностическим инструментарием оценивали педагогические коллективы соответствующих школ 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Атнинского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Елабужского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Нижнекамского, Спасского муниципальных районов, а также города Казани. </a:t>
            </a: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«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Ассессмент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-центр» - структурированная процедура оценки профессиональных и личностных компетенций, позволяющая с помощью специализированных интерактивных упражнений и кейсов комплексно диагностировать актуальный уровень развития компетенций. По итогам оценочных мероприятий формулируются индивидуальные отчеты, в которых, в том числе, отражаются рекомендации по развитию профессионально-личностных дефицитов оцениваемых участников. </a:t>
            </a:r>
          </a:p>
          <a:p>
            <a:pPr algn="just"/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136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5504" y="492606"/>
            <a:ext cx="7766936" cy="612987"/>
          </a:xfrm>
        </p:spPr>
        <p:txBody>
          <a:bodyPr/>
          <a:lstStyle/>
          <a:p>
            <a:pPr algn="ctr"/>
            <a:r>
              <a:rPr lang="ru-RU" sz="4800" dirty="0" smtClean="0"/>
              <a:t>Фотоотчёт</a:t>
            </a:r>
            <a:endParaRPr lang="ru-RU" sz="4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87" y="1363027"/>
            <a:ext cx="2095500" cy="1571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13" y="1363026"/>
            <a:ext cx="2095500" cy="1571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25" y="3200395"/>
            <a:ext cx="1733550" cy="2095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220" y="3200395"/>
            <a:ext cx="197167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809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200</Words>
  <Application>Microsoft Office PowerPoint</Application>
  <PresentationFormat>Широкоэкранный</PresentationFormat>
  <Paragraphs>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Аспект</vt:lpstr>
      <vt:lpstr>Республиканский семинар для руководящего и педагогического состава  МБОУ «Бюргановская СОШ Буинского МР РТ»  </vt:lpstr>
      <vt:lpstr>Отчет о проведении мероприятия</vt:lpstr>
      <vt:lpstr>Фотоотчёт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семинар для руководящего и педагогического состава  МБОУ «Бюргановская СОШ Буинского МР РТ»</dc:title>
  <dc:creator>USER</dc:creator>
  <cp:lastModifiedBy>USER</cp:lastModifiedBy>
  <cp:revision>2</cp:revision>
  <dcterms:created xsi:type="dcterms:W3CDTF">2023-11-21T10:12:52Z</dcterms:created>
  <dcterms:modified xsi:type="dcterms:W3CDTF">2023-11-21T10:27:17Z</dcterms:modified>
</cp:coreProperties>
</file>