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BC82-B38A-4A74-8730-984D27BF2F7C}" type="datetimeFigureOut">
              <a:rPr lang="ru-RU" smtClean="0"/>
              <a:pPr/>
              <a:t>11.11.2013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EDA2-CCBD-4ADA-A04B-42181A1C4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BC82-B38A-4A74-8730-984D27BF2F7C}" type="datetimeFigureOut">
              <a:rPr lang="ru-RU" smtClean="0"/>
              <a:pPr/>
              <a:t>11.11.2013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EDA2-CCBD-4ADA-A04B-42181A1C4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BC82-B38A-4A74-8730-984D27BF2F7C}" type="datetimeFigureOut">
              <a:rPr lang="ru-RU" smtClean="0"/>
              <a:pPr/>
              <a:t>11.11.2013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EDA2-CCBD-4ADA-A04B-42181A1C4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BC82-B38A-4A74-8730-984D27BF2F7C}" type="datetimeFigureOut">
              <a:rPr lang="ru-RU" smtClean="0"/>
              <a:pPr/>
              <a:t>11.11.2013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EDA2-CCBD-4ADA-A04B-42181A1C4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BC82-B38A-4A74-8730-984D27BF2F7C}" type="datetimeFigureOut">
              <a:rPr lang="ru-RU" smtClean="0"/>
              <a:pPr/>
              <a:t>11.11.2013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EDA2-CCBD-4ADA-A04B-42181A1C4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BC82-B38A-4A74-8730-984D27BF2F7C}" type="datetimeFigureOut">
              <a:rPr lang="ru-RU" smtClean="0"/>
              <a:pPr/>
              <a:t>11.11.2013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EDA2-CCBD-4ADA-A04B-42181A1C4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BC82-B38A-4A74-8730-984D27BF2F7C}" type="datetimeFigureOut">
              <a:rPr lang="ru-RU" smtClean="0"/>
              <a:pPr/>
              <a:t>11.11.2013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EDA2-CCBD-4ADA-A04B-42181A1C4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BC82-B38A-4A74-8730-984D27BF2F7C}" type="datetimeFigureOut">
              <a:rPr lang="ru-RU" smtClean="0"/>
              <a:pPr/>
              <a:t>11.11.2013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EDA2-CCBD-4ADA-A04B-42181A1C4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BC82-B38A-4A74-8730-984D27BF2F7C}" type="datetimeFigureOut">
              <a:rPr lang="ru-RU" smtClean="0"/>
              <a:pPr/>
              <a:t>11.11.2013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EDA2-CCBD-4ADA-A04B-42181A1C4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BC82-B38A-4A74-8730-984D27BF2F7C}" type="datetimeFigureOut">
              <a:rPr lang="ru-RU" smtClean="0"/>
              <a:pPr/>
              <a:t>11.11.2013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EEDA2-CCBD-4ADA-A04B-42181A1C46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0BC82-B38A-4A74-8730-984D27BF2F7C}" type="datetimeFigureOut">
              <a:rPr lang="ru-RU" smtClean="0"/>
              <a:pPr/>
              <a:t>11.11.2013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27EEDA2-CCBD-4ADA-A04B-42181A1C46A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80BC82-B38A-4A74-8730-984D27BF2F7C}" type="datetimeFigureOut">
              <a:rPr lang="ru-RU" smtClean="0"/>
              <a:pPr/>
              <a:t>11.11.2013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27EEDA2-CCBD-4ADA-A04B-42181A1C46A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Виды стипендий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Особенности их назначения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2013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Повышенная государственная академическая стипендия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Спортивная деятельность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324360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Повышенная стипендия назначается за достижения студента в спортивной деятельности при соответствии этой деятельности одному или нескольким из следующих критериев:</a:t>
            </a:r>
          </a:p>
          <a:p>
            <a:pPr lvl="1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а) получение студентом в течение 2 лет, предшествующих назначению повышенной стипендии, награды (приза) за результаты спортивной деятельности, осуществленной им в рамках спортивных международных, всероссийских, ведомственных, региональных мероприятий, проводимых учреждением высшего профессионального образования или иной организацией;</a:t>
            </a:r>
          </a:p>
          <a:p>
            <a:pPr lvl="1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б) систематическое участие студента в спортивных мероприятиях воспитательного, пропагандистского характера и (или) иных общественно значимых спортивных мероприятиях.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6534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Повышенная государственная социальная стипендия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(Постановление Правительства РФ от 2 июля 2012 г. №679 «О повышении стипендий нуждающимся студентам первого и второго курсов федеральных государственных образовательных учреждений высшего профессионального образования, обучающимся по очной форме обучения за счет бюджетных ассигнований федерального бюджета по программам бакалавриата и программам подготовки специалиста и имеющим оценки успеваемости «хорошо» и «отлично»)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Категории обучающихся: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57562"/>
            <a:ext cx="8229600" cy="3286148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студенты, среднедушевой доход семьи которых ниже величины прожиточного минимума, установленного в соответствующем субъекте Российской Федерации на основании справки, выдаваемой ежегодно органом социальной защиты населения по месту жительства для получения государственной социальной помощи;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студенты, являющиеся детьми-сиротами, детьми, оставшимися без попечения родителей, а также студенты из числа детей-сирот, оставшихся без попечения родителей;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студенты из числа детей-инвалидов, инвалидов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групп;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студенты из числа лиц пострадавших в результате аварии на Чернобыльской АЭС и других радиационных катастроф;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студенты в возрасте до 20 лет, имеющие только одного родителя-инвалида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группы;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студенты из числа инвалидов и ветеранов боевых действий.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2962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Повышенная государственная социальная стипендия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(Постановление Правительства РФ от 2 июля 2012 г. №679 «О повышении стипендий нуждающимся студентам первого и второго курсов федеральных государственных образовательных учреждений высшего профессионального образования, обучающимся по очной форме обучения за счет бюджетных ассигнований федерального бюджета по программам бакалавриата и программам подготовки специалиста и имеющим оценки успеваемости «хорошо» и «отлично»)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3248"/>
            <a:ext cx="8229600" cy="3181352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Назначается по итогам промежуточной аттестации в рамках установленного образовательному учреждению стипендиального фонды, сформированного с учетом указанного размера стипендии (не менее 6307 рублей)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Назначение осуществляется ученым советом образовательного учреждения с учетом мнения студенческого коллектива;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Установление размера стипендии осуществляется с учетом назначаемой студентам государственной академической и (или) государственной социальной стипендии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78595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Стипендия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Президента РФ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(Указ Президента РФ от 14.09.2011 №1198 «О стипендиях Президента РФ для студентов и аспирантов, обучающихся по направлениям подготовки (специальностям), соответствующим приоритетным направлениям модернизации и технологического развития Российской экономики»)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8957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Направления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1. Безопасность и противодействие терроризму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2. Индустрия наносистем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3. Информационно-телекоммуникационные системы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4. Науки о жизни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5. Перспективные виды вооружения, военной и специальной техники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6. Рациональное природопользование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7. Транспортные и космические системы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8. Энергоэффективность, энергосбережение, ядерная энергетика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64294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Стипендия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Президента РФ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387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Критерии: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получение студентом по итогам промежуточной аттестации в течение не менее двух семестров подряд, предшествующих назначению стипендии, оценок «отлично» и «хорошо» при наличии не менее 50 процентов оценок «отлично» от общего количества полученных оценок;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признание студента или аспиранта победителем либо призером международной или всероссийской олимпиады, конкурса, соревнования, состязания, иного мероприятия, направленного на выявление учебных достижений студентов и аспирантов, проведенных в течение двух лет предшествующих назначению стипендии;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получение студентом или аспирантом в течение двух лет, предшествующих назначению стипендии:</a:t>
            </a:r>
          </a:p>
          <a:p>
            <a:pPr lvl="1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- награды (приза) за результаты научно-исследовательской работы, проводимой образовательным учреждением, научной или иной организацией;</a:t>
            </a:r>
          </a:p>
          <a:p>
            <a:pPr lvl="1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-  документа, удостоверяющего исключительное право студента или аспиранта на достигнутый им научный (научно-методический, научно-технический, научно-творческий) результат интеллектуальной деятельности (патент, свидетельство);</a:t>
            </a:r>
          </a:p>
          <a:p>
            <a:pPr lvl="1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- гранта на выполнение научно-исследовательской работы;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571504"/>
          </a:xfrm>
        </p:spPr>
        <p:txBody>
          <a:bodyPr>
            <a:normAutofit/>
          </a:bodyPr>
          <a:lstStyle/>
          <a:p>
            <a:pPr algn="ctr"/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Стипендия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Президента РФ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673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Критерии: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наличие у студента или аспиранта публикации в научном (учебно-научном, учебно-методическом) международном, всероссийском или ведомственном издании в течение одного года, предшествующего назначению стипендии;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Иное публичное представление студентом или аспирантом в течение одного года, предшествующего назначению стипендии, результатов научно-исследовательской работы, в том числе путем выступления с докладом (сообщением), на международной, всероссийской или ведомственной конференции семинаре, ином мероприятии соответствующего уровня.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25717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Стипендия Правительства РФ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(Постановление Правительства РФ от 22 декабря 2011 г. №1098 «О назначении стипендий Правительства Российской Федерации для студентов образовательных учреждений высшего профессионального образования и аспирантов образовательных учреждений высшего профессионального образования, образовательных учреждений дополнительного профессионального образования и научных организаций, обучающихся по очной форме обучения по имеющим государственную аккредитацию образовательным программам, соответствующим приоритетным направлениям модернизации и технологического развития экономики России»)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3248"/>
            <a:ext cx="8229600" cy="318135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Критерии: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получение студентом по итогам промежуточной аттестации в течение не менее 2 следующих друг за другом семестров, предшествующих назначению стипендии, оценок «отлично» и «хорошо» при наличии не менее 50 процентов оценок «отлично» от общего количества полученных оценок;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признание студента или аспиранта победителем или призером международной, всероссийской, ведомственной или региональной олимпиады или олимпиады, проводимой образовательным учреждением, научной организацией, общественной и иной организацией, конкурса, соревнования, состязания и иного мероприятия, направленного на выявление учебных достижений студентов и аспирантов, проведенных в течение 2 лет, предшествующих назначению стипендии;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5715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Стипендия Правительства РФ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Критерии: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получение студентом или аспирантом в течение 2 лет, предшествующих назначению стипендии:</a:t>
            </a:r>
          </a:p>
          <a:p>
            <a:pPr lvl="1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-  награды (приза) за результаты научно-исследовательской работы, проводимой образовательным учреждением, научной или иной организацией;</a:t>
            </a:r>
          </a:p>
          <a:p>
            <a:pPr lvl="1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- документа, удостоверяющего исключительное право обучающегося на достигнутый им научный (научно-методический, научно-технический, научно-творческий) результат интеллектуальной деятельности (патент, свидетельство);</a:t>
            </a:r>
          </a:p>
          <a:p>
            <a:pPr lvl="1"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- гранта на выполнение научно-исследовательской работы;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наличие у студента или аспиранта публикации в научном (учебно-научном, учебно-методическом) международном, всероссийском, ведомственном, региональном издании, в издании образовательного учреждения, научной или иной организации в течение года, предшествующего назначению стипендии;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иное публичное представление студентом или аспирантом в течение года, предшествующего назначению стипендии, результатов научно-исследовательской работы (в том числе путем выступления с докладом (сообщением) на конференции, семинаре, ином мероприятии (международном, всероссийском, ведомственном, региональном), проводимых образовательным учреждением, научной, общественной или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иной организацией).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92869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Государственная академическая стипендия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72164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Назначается студентам не реже двух раз в год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Назначается студентам на основании результатов промежуточной аттестации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Назначается при отсутствии по итогам промежуточной аттестации оценки «удовлетворительно»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Назначается при отсутствии академической задолженности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Назначается всем студентам первого курса до прохождения первой промежуточной аттестации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Назначается студентам распорядительным актом руководителя организации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Выплачивается один раз в месяц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Прекращается выплачиваться с момента отчисления обучающегося из организации с момента отчисления обучающегося из организации или с первого числа месяца, следующего за месяцем получения студентом оценки «удовлетворительно» во время прохождения промежуточной аттестации, или образования у студента академической задолженности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21444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Государственная социальная стипендия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Категории обучающихся: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357298"/>
            <a:ext cx="8429684" cy="542928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дети-сироты и дети, оставшиеся без попечения родителей, лица из числа детей-сирот и детей, оставшихся без попечения родителей;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дети-инвалиды, инвалиды 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en-US" sz="1900" dirty="0" smtClean="0">
                <a:latin typeface="Times New Roman" pitchFamily="18" charset="0"/>
                <a:cs typeface="Times New Roman" pitchFamily="18" charset="0"/>
              </a:rPr>
              <a:t> II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групп, инвалиды с детства;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подвергшиеся воздействию радиации вследствие катастрофы на Чернобыльской АЭС и иных радиационных катастроф, вследствие ядерных испытаний на Семипалатинском полигоне;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инвалиды вследствие военной травмы или заболевания, полученных в период прохождения военной службы, и ветеранам боевых действий;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имеющие право на получение государственной социальной помощи;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студенты из числа граждан, проходивших в течение не менее трех лет военную службу по контракту в Вооруженных Силах РФ, в инженерно-технических, дорожно-строительных воинских формированиях при федеральных органах исполнительной власти и в спасательных воинских формированиях федерального органа исполнительной власти, уполномоченного на решение задач в области гражданской обороны, Службе внешней разведки РФ, органах федеральной службы безопасности, органах государственной охраны и федеральном органе обеспечения мобилизационной подготовки органов государственной власти РФ на воинских должностях, подлежащих замещению солдатами, матросами, сержантами, старшинами и уволенных с военной службы по основаниям, предусмотренным подпунктами «б» – «г» пункта 1, подпунктами «а» пункта 2 и подпунктами «а» – «в» пункта 3 статьи 51 Федерального закона от 28 марта 1998 г. №53-ФЗ «О воинской обязанности и военной службе».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8581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Государственная социальная стипендия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000660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Назначается студентам распорядительным актом руководителя организации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Назначается с даты (месяца) представления документа, подтверждающего соответствие одной из категорий граждан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Выплачивается один раз в месяц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Прекращается выплачиваться с момента отчисления обучающегося из организации или с первого числа месяца, следующего за месяцем прекращения действия основания её назначения.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Повышенная государственная академическая стипендия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(Постановление Правительства РФ от 18 ноября 2011 г. № 945 «О порядке совершенствования стипендиального обеспечения обучающихся в федеральных государственных образовательных учреждениях профессионального образования»)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43182"/>
            <a:ext cx="8229600" cy="4071966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Назначается за достижения в учебной, научно-исследовательской, общественной, культурно-творческой и спортивной деятельности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Выплачивается за достижения в какой-либо одной или нескольких областях деятельности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Численность студентов, получающих повышенную стипендию, не может составлять более 10 процентов общего числа студентов, получающих государственную академическую стипендию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За достижения в учебной деятельности не более 20 процентов общего объёма увеличения стипендиального фонда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Решение о размере принимает Ученый совет университета</a:t>
            </a:r>
          </a:p>
          <a:p>
            <a:pPr algn="just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 случае наличия академической задолженности или пересдачи экзамена (зачета) по неуважительной причине в течение 2 следующих друг за другом семестров, предшествующих назначению стипендии, повышенная стипендия не назначается.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Повышенная государственная академическая стипендия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Учебная деятельность</a:t>
            </a:r>
            <a:endParaRPr lang="ru-RU" sz="31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572032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Повышенная стипендия назначается за достижения студента в учебной деятельности при соответствии этой деятельности одному или нескольким из следующих критериев:</a:t>
            </a:r>
          </a:p>
          <a:p>
            <a:pPr lvl="1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а) получение студентов по итогам промежуточной аттестации в течение не менее 2 следующих друг за другом семестров, предшествующих назначению стипендии, оценок «отлично» и «хорошо» при наличии не менее 50 процентов оценок «отлично»;</a:t>
            </a:r>
          </a:p>
          <a:p>
            <a:pPr lvl="1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	б) признание студента победителем или призером проводимых учреждением высшего профессионального образования, общественной или иной организацией международной, всероссийской, ведомственной или региональной олимпиады, конкурса, соревнования, состязания и иного мероприятия, направленных на выявление учебных достижения студентов, проведенных в течение 2 лет, предшествующих назначению стипендии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24714"/>
          </a:xfrm>
        </p:spPr>
        <p:txBody>
          <a:bodyPr>
            <a:noAutofit/>
          </a:bodyPr>
          <a:lstStyle/>
          <a:p>
            <a:pPr algn="ctr"/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Повышенная государственная академическая стипендия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Научно-исследовательская деятельность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64347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Повышенная стипендия назначается за достижения студента в научно-исследовательской деятельности при соответствии этой деятельности одному или нескольким из следующих критериев:</a:t>
            </a:r>
          </a:p>
          <a:p>
            <a:pPr algn="just">
              <a:buNone/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   а) получение студентов в течение 2 лет, предшествующих назначению повышенной                  стипендии:</a:t>
            </a:r>
          </a:p>
          <a:p>
            <a:pPr algn="just">
              <a:buNone/>
            </a:pPr>
            <a:r>
              <a:rPr lang="ru-RU" sz="1500" dirty="0" smtClean="0"/>
              <a:t>		-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награды (приза) за результаты научно-исследовательской работы, проводимой  	учреждением высшего профессионального образования или иной организации;</a:t>
            </a:r>
          </a:p>
          <a:p>
            <a:pPr algn="just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		- документа, удостоверяющего исключительное право студента на достигнутый им научный 	(научно-методический, научно-технический, научно-творческий) результат интеллектуальной 	деятельности (патент, свидетельство);</a:t>
            </a:r>
          </a:p>
          <a:p>
            <a:pPr algn="just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		- гранта на выполнение научно-исследовательской работы;</a:t>
            </a:r>
          </a:p>
          <a:p>
            <a:pPr algn="just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	     б) наличие у студента публикации в научном (учебно-научном, учебно-методическом) международном, всероссийском, ведомственной или региональном издании, в издании учреждения высшего профессионального образования или иной организации в течение года, предшествующего 	назначению повышенной стипендии;</a:t>
            </a:r>
          </a:p>
          <a:p>
            <a:pPr algn="just"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	      в) иное публичное представление студентом в течение года, предшествующего назначению повышенной стипендии, результатов научно-исследовательской работы, в том числе путем выступления с докладом (сообщением) на конференции, семинаре и ином международном, всероссийском, ведомственном, региональном мероприятии, проводимом учреждением высшего профессионального образования, общественной или иной организации.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08183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Повышенная государственная академическая стипендия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Общественная деятельность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5072074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Повышенная стипендия назначается за достижения студента в общественной деятельности при соответствии этой деятельности одному или нескольким из следующих критериев:</a:t>
            </a:r>
          </a:p>
          <a:p>
            <a:pPr lvl="1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а) систематическое участие студента в проведении (обеспечении проведения):</a:t>
            </a:r>
          </a:p>
          <a:p>
            <a:pPr lvl="1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	- социально ориентированной, культурной (культурно-просветительской, культурно-	воспитательной) деятельности в форме шефской помощи, благотворительных акций и иных 	подобных формах;</a:t>
            </a:r>
          </a:p>
          <a:p>
            <a:pPr lvl="1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	-  общественной деятельности, направленной на пропаганду общечеловеческих ценностей, 	уважения к правам и свободам человека, а также на защиту природы;</a:t>
            </a:r>
          </a:p>
          <a:p>
            <a:pPr lvl="1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	-  общественно значимых культурно-массовых мероприятий;</a:t>
            </a:r>
          </a:p>
          <a:p>
            <a:pPr lvl="1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б) систематическое участие студента в деятельности по информационному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обеспечению профессионального образования (в разработке сайта учреждения ВПО, организации и обеспечении деятельности СМИ, в том числе в издании газет, журнала, создании и реализации теле и радиопрограмм учреждения ВПО);</a:t>
            </a:r>
          </a:p>
          <a:p>
            <a:pPr lvl="1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в) участие (членство) студента в общественных организациях в течение года, предшествующего назначению повышенной стипендии;</a:t>
            </a:r>
          </a:p>
          <a:p>
            <a:pPr lvl="1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г) систематическое участие студента в обеспечении защиты прав студентов;</a:t>
            </a:r>
          </a:p>
          <a:p>
            <a:pPr lvl="1"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 систематическое безвозмездное выполнение студентом общественно полезной деятельности, в том числе организационной, направленной на поддержание общественной безопасности, благоустройство окружающей среды, природоохранной деятельности или иной аналогичной деятельности.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Повышенная государственная академическая стипендия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Культурно-творческая деятельность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77966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Повышенная стипендия назначается за достижения студента в культурно-творческой деятельности при соответствии этой деятельности одному или нескольким из следующих критериев: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а) получение студентом в течение 2 лет, предшествующих назначению повышенной стипендии, награды (приза) за результаты культурно-творческой деятельности, 	осуществленной им в рамках деятельности, проводимой учреждением ВПО или иной организацией, в том числе в рамках конкурса, смотра и иного аналогичного международного, всероссийского, ведомственного, регионального мероприятия;</a:t>
            </a:r>
          </a:p>
          <a:p>
            <a:pPr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        б) публичное представление студентом в течение года, предшествующего назначению повышенной стипендии, созданного им произведения литературы или искусств 	(литературного произведения, драматического, музыкально-драматического произведения, сценарного произведения, хореографического произведения, пантомимы, музыкального произведения с текстом и без текста, аудиовизуального произведения, живописи, скульптуры, графики, дизайна, графического рассказа, комикса, другого произведения изобразительного искусства, произведения декоративно-прикладного, сценографического искусства, произведения архитектуры, градостроительства, садово-паркового искусства, в том числе в виде проекта, чертежа, изображения, макета, фотографического произведения, произведения, полученного способом, аналогичным фотографии, географической, геологической, другой карты, плана, эскиза, пластического произведения, относящегося к географии, топографии и другим наукам, а также другого произведения);</a:t>
            </a:r>
          </a:p>
          <a:p>
            <a:pPr algn="just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	         в)  систематическое участие студента в проведении (обеспечении проведения) публичной культурно-творческой деятельности воспитательного, пропагандистского характера и иной общественно значимой публичной культурно-творческой деятельности.</a:t>
            </a:r>
          </a:p>
          <a:p>
            <a:pPr algn="just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329</TotalTime>
  <Words>1088</Words>
  <Application>Microsoft Office PowerPoint</Application>
  <PresentationFormat>Экран (4:3)</PresentationFormat>
  <Paragraphs>110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Поток</vt:lpstr>
      <vt:lpstr>Виды стипендий</vt:lpstr>
      <vt:lpstr>Государственная академическая стипендия</vt:lpstr>
      <vt:lpstr>Государственная социальная стипендия Категории обучающихся:</vt:lpstr>
      <vt:lpstr>Государственная социальная стипендия</vt:lpstr>
      <vt:lpstr>     Повышенная государственная академическая стипендия (Постановление Правительства РФ от 18 ноября 2011 г. № 945 «О порядке совершенствования стипендиального обеспечения обучающихся в федеральных государственных образовательных учреждениях профессионального образования»)</vt:lpstr>
      <vt:lpstr>Повышенная государственная академическая стипендия Учебная деятельность</vt:lpstr>
      <vt:lpstr>Повышенная государственная академическая стипендия Научно-исследовательская деятельность</vt:lpstr>
      <vt:lpstr>Повышенная государственная академическая стипендия Общественная деятельность</vt:lpstr>
      <vt:lpstr>Повышенная государственная академическая стипендия Культурно-творческая деятельность</vt:lpstr>
      <vt:lpstr>Повышенная государственная академическая стипендия Спортивная деятельность</vt:lpstr>
      <vt:lpstr>Повышенная государственная социальная стипендия (Постановление Правительства РФ от 2 июля 2012 г. №679 «О повышении стипендий нуждающимся студентам первого и второго курсов федеральных государственных образовательных учреждений высшего профессионального образования, обучающимся по очной форме обучения за счет бюджетных ассигнований федерального бюджета по программам бакалавриата и программам подготовки специалиста и имеющим оценки успеваемости «хорошо» и «отлично»)  Категории обучающихся:</vt:lpstr>
      <vt:lpstr>Повышенная государственная социальная стипендия  (Постановление Правительства РФ от 2 июля 2012 г. №679 «О повышении стипендий нуждающимся студентам первого и второго курсов федеральных государственных образовательных учреждений высшего профессионального образования, обучающимся по очной форме обучения за счет бюджетных ассигнований федерального бюджета по программам бакалавриата и программам подготовки специалиста и имеющим оценки успеваемости «хорошо» и «отлично»)</vt:lpstr>
      <vt:lpstr>Стипендия Президента РФ  (Указ Президента РФ от 14.09.2011 №1198 «О стипендиях Президента РФ для студентов и аспирантов, обучающихся по направлениям подготовки (специальностям), соответствующим приоритетным направлениям модернизации и технологического развития Российской экономики»)</vt:lpstr>
      <vt:lpstr>Стипендия Президента РФ</vt:lpstr>
      <vt:lpstr>Стипендия Президента РФ</vt:lpstr>
      <vt:lpstr>Стипендия Правительства РФ (Постановление Правительства РФ от 22 декабря 2011 г. №1098 «О назначении стипендий Правительства Российской Федерации для студентов образовательных учреждений высшего профессионального образования и аспирантов образовательных учреждений высшего профессионального образования, образовательных учреждений дополнительного профессионального образования и научных организаций, обучающихся по очной форме обучения по имеющим государственную аккредитацию образовательным программам, соответствующим приоритетным направлениям модернизации и технологического развития экономики России»)</vt:lpstr>
      <vt:lpstr>Стипендия Правительства РФ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Повышенная государственная академическая стипендия</dc:title>
  <dc:creator>НХТИ</dc:creator>
  <cp:lastModifiedBy>НХТИ</cp:lastModifiedBy>
  <cp:revision>38</cp:revision>
  <dcterms:created xsi:type="dcterms:W3CDTF">2013-11-08T07:29:56Z</dcterms:created>
  <dcterms:modified xsi:type="dcterms:W3CDTF">2013-11-11T05:21:14Z</dcterms:modified>
</cp:coreProperties>
</file>