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6" r:id="rId3"/>
    <p:sldId id="283" r:id="rId4"/>
    <p:sldId id="257" r:id="rId5"/>
    <p:sldId id="284" r:id="rId6"/>
    <p:sldId id="258" r:id="rId7"/>
    <p:sldId id="259" r:id="rId8"/>
    <p:sldId id="261" r:id="rId9"/>
    <p:sldId id="293" r:id="rId10"/>
    <p:sldId id="294" r:id="rId11"/>
    <p:sldId id="295" r:id="rId12"/>
    <p:sldId id="296" r:id="rId13"/>
    <p:sldId id="297" r:id="rId14"/>
    <p:sldId id="285" r:id="rId15"/>
    <p:sldId id="264" r:id="rId16"/>
    <p:sldId id="265" r:id="rId17"/>
    <p:sldId id="286" r:id="rId18"/>
    <p:sldId id="287" r:id="rId19"/>
    <p:sldId id="267" r:id="rId20"/>
    <p:sldId id="288" r:id="rId21"/>
    <p:sldId id="268" r:id="rId22"/>
    <p:sldId id="289" r:id="rId23"/>
    <p:sldId id="290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002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55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453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6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08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637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404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520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41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34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54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C723C-3EB3-48B8-B6B9-68CE267DBA44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676D0-70F1-4776-9FEC-0CFC1C2482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245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google.com/h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1" y="260648"/>
            <a:ext cx="8918978" cy="594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046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784976" cy="549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1043608" y="1628800"/>
            <a:ext cx="792088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1233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5055443" cy="315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3645024"/>
            <a:ext cx="3888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Данный код предназначен СТРОГО для 5 класса предмета ИНФОРМАТИКА.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3645024"/>
            <a:ext cx="38884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После данный код необходимо направить обучающимся 5 класса для вступления к данному предмету, где они смогут просматривать и выполнять различные задания</a:t>
            </a:r>
          </a:p>
        </p:txBody>
      </p:sp>
    </p:spTree>
    <p:extLst>
      <p:ext uri="{BB962C8B-B14F-4D97-AF65-F5344CB8AC3E}">
        <p14:creationId xmlns:p14="http://schemas.microsoft.com/office/powerpoint/2010/main" val="214491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78" t="18050" r="40013" b="42269"/>
          <a:stretch/>
        </p:blipFill>
        <p:spPr bwMode="auto">
          <a:xfrm>
            <a:off x="168495" y="202002"/>
            <a:ext cx="4225422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79" t="18268" r="39654" b="43700"/>
          <a:stretch/>
        </p:blipFill>
        <p:spPr bwMode="auto">
          <a:xfrm>
            <a:off x="4549463" y="233003"/>
            <a:ext cx="4426818" cy="5313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8495" y="5541086"/>
            <a:ext cx="38884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После того, как войдем в приложение, необходимо нажать на «Присоединиться» и ВВЕСТИ КОД класса и предмета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14" t="32140" r="29744" b="30652"/>
          <a:stretch/>
        </p:blipFill>
        <p:spPr bwMode="auto">
          <a:xfrm>
            <a:off x="6444208" y="5446822"/>
            <a:ext cx="2090057" cy="117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1922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51720" y="260648"/>
            <a:ext cx="51614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2</a:t>
            </a:r>
            <a:r>
              <a:rPr lang="ru-RU" sz="2400" dirty="0" smtClean="0"/>
              <a:t> способ. Использование компьютера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908720"/>
            <a:ext cx="76942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Зарегистрироваться на </a:t>
            </a:r>
            <a:r>
              <a:rPr lang="en-US" sz="2400" dirty="0" smtClean="0"/>
              <a:t>gmail.com</a:t>
            </a:r>
            <a:endParaRPr lang="ru-RU" sz="2400" dirty="0" smtClean="0"/>
          </a:p>
          <a:p>
            <a:pPr marL="457200" indent="-457200">
              <a:buAutoNum type="arabicPeriod"/>
            </a:pPr>
            <a:r>
              <a:rPr lang="ru-RU" sz="2400" dirty="0" smtClean="0"/>
              <a:t>Отправить учителю свой электронный адрес</a:t>
            </a:r>
          </a:p>
          <a:p>
            <a:pPr marL="457200" indent="-457200">
              <a:buAutoNum type="arabicPeriod"/>
            </a:pPr>
            <a:r>
              <a:rPr lang="ru-RU" sz="2400" dirty="0" smtClean="0"/>
              <a:t>Учитель добавляет вручную во вкладке Пользователи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6241" t="22438" r="11813" b="50984"/>
          <a:stretch/>
        </p:blipFill>
        <p:spPr>
          <a:xfrm>
            <a:off x="107504" y="3284984"/>
            <a:ext cx="8667630" cy="1800200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flipH="1">
            <a:off x="7524328" y="2295456"/>
            <a:ext cx="781454" cy="11335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447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4711"/>
            <a:ext cx="8940488" cy="5026570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1511660" y="2562362"/>
            <a:ext cx="648072" cy="6480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1295636" y="2904763"/>
            <a:ext cx="864096" cy="9361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1511660" y="3416977"/>
            <a:ext cx="756084" cy="7986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341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93" y="188640"/>
            <a:ext cx="898659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908720"/>
            <a:ext cx="2160240" cy="27363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471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8986598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36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74638"/>
            <a:ext cx="8428180" cy="473853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1475656" y="2276872"/>
            <a:ext cx="792088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942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78" y="692696"/>
            <a:ext cx="8965370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692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002000" cy="1000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V="1">
            <a:off x="3491880" y="2492896"/>
            <a:ext cx="1008112" cy="10801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307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Платформа </a:t>
            </a:r>
            <a:r>
              <a:rPr lang="ru-RU" dirty="0" err="1">
                <a:solidFill>
                  <a:srgbClr val="FF0000"/>
                </a:solidFill>
              </a:rPr>
              <a:t>Google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Classroom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Платформа</a:t>
            </a:r>
            <a:r>
              <a:rPr lang="ru-RU" dirty="0"/>
              <a:t> </a:t>
            </a:r>
            <a:r>
              <a:rPr lang="ru-RU" dirty="0" err="1">
                <a:hlinkClick r:id="rId2"/>
              </a:rPr>
              <a:t>Google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Classroom</a:t>
            </a:r>
            <a:r>
              <a:rPr lang="ru-RU" dirty="0"/>
              <a:t> – объединяет полезные сервисы </a:t>
            </a:r>
            <a:r>
              <a:rPr lang="ru-RU" dirty="0" err="1"/>
              <a:t>Google</a:t>
            </a:r>
            <a:r>
              <a:rPr lang="ru-RU" dirty="0"/>
              <a:t>, организованные специально для учёбы.</a:t>
            </a:r>
          </a:p>
          <a:p>
            <a:pPr marL="0" indent="0" fontAlgn="base">
              <a:buNone/>
            </a:pPr>
            <a:r>
              <a:rPr lang="ru-RU" dirty="0"/>
              <a:t>На платформе вы можете:</a:t>
            </a:r>
          </a:p>
          <a:p>
            <a:pPr fontAlgn="base"/>
            <a:r>
              <a:rPr lang="ru-RU" dirty="0"/>
              <a:t>создать свой класс/курс;</a:t>
            </a:r>
          </a:p>
          <a:p>
            <a:pPr fontAlgn="base"/>
            <a:r>
              <a:rPr lang="ru-RU" dirty="0"/>
              <a:t>организовать запись учащихся на курс;</a:t>
            </a:r>
          </a:p>
          <a:p>
            <a:pPr fontAlgn="base"/>
            <a:r>
              <a:rPr lang="ru-RU" dirty="0"/>
              <a:t>делиться с учениками необходимым учебным материалом;</a:t>
            </a:r>
          </a:p>
          <a:p>
            <a:pPr fontAlgn="base"/>
            <a:r>
              <a:rPr lang="ru-RU" dirty="0"/>
              <a:t>предложить задания для учеников;</a:t>
            </a:r>
          </a:p>
          <a:p>
            <a:pPr fontAlgn="base"/>
            <a:r>
              <a:rPr lang="ru-RU" dirty="0"/>
              <a:t>оценивать задания учащихся и следить за их прогрессом;</a:t>
            </a:r>
          </a:p>
          <a:p>
            <a:pPr fontAlgn="base"/>
            <a:r>
              <a:rPr lang="ru-RU" dirty="0"/>
              <a:t>организовать общение учащихся.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5490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48680"/>
            <a:ext cx="8453064" cy="475252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1259632" y="2927077"/>
            <a:ext cx="1080120" cy="9361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0860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86" r="25975"/>
          <a:stretch/>
        </p:blipFill>
        <p:spPr bwMode="auto">
          <a:xfrm>
            <a:off x="179512" y="404664"/>
            <a:ext cx="813690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051720" y="2420888"/>
            <a:ext cx="576064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2322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03" y="836712"/>
            <a:ext cx="8634173" cy="4854352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580112" y="2204864"/>
            <a:ext cx="1152128" cy="6480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6948264" y="2208274"/>
            <a:ext cx="1152128" cy="6480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5572752" y="3299892"/>
            <a:ext cx="1152128" cy="6480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725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95" y="274638"/>
            <a:ext cx="8587610" cy="4828173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6804248" y="3645024"/>
            <a:ext cx="1080120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44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0688"/>
            <a:ext cx="9221525" cy="5184576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 flipH="1">
            <a:off x="3059832" y="3356992"/>
            <a:ext cx="1080120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823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174" y="836712"/>
            <a:ext cx="8745511" cy="491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068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957" y="1399228"/>
            <a:ext cx="8057491" cy="453012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4355976" y="5013176"/>
            <a:ext cx="1440160" cy="15121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44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Создать аккаунт на </a:t>
            </a:r>
            <a:r>
              <a:rPr lang="en-US" dirty="0" smtClean="0"/>
              <a:t>gmail.com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Зайти на почту. Приложения </a:t>
            </a:r>
            <a:r>
              <a:rPr lang="en-US" dirty="0" err="1" smtClean="0"/>
              <a:t>google</a:t>
            </a:r>
            <a:r>
              <a:rPr lang="en-US" dirty="0" smtClean="0"/>
              <a:t>. </a:t>
            </a:r>
            <a:r>
              <a:rPr lang="ru-RU" dirty="0" smtClean="0"/>
              <a:t>Класс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28577"/>
          <a:stretch/>
        </p:blipFill>
        <p:spPr>
          <a:xfrm>
            <a:off x="251520" y="2446953"/>
            <a:ext cx="8157564" cy="3275762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H="1">
            <a:off x="7971878" y="1417638"/>
            <a:ext cx="576064" cy="15793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 flipV="1">
            <a:off x="7596336" y="4797152"/>
            <a:ext cx="951606" cy="16561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520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9117"/>
          <a:stretch/>
        </p:blipFill>
        <p:spPr>
          <a:xfrm>
            <a:off x="179512" y="188640"/>
            <a:ext cx="8424936" cy="585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28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71" y="476672"/>
            <a:ext cx="8581141" cy="4824536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 flipV="1">
            <a:off x="7596336" y="1600200"/>
            <a:ext cx="720080" cy="6766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718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56173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5220072" y="4797152"/>
            <a:ext cx="1008112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5216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59" y="476672"/>
            <a:ext cx="8356481" cy="52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 flipV="1">
            <a:off x="4644008" y="2708920"/>
            <a:ext cx="1656184" cy="10801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306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" y="332656"/>
            <a:ext cx="8756173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764704"/>
            <a:ext cx="30963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517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8" t="17714" r="39643" b="38095"/>
          <a:stretch/>
        </p:blipFill>
        <p:spPr bwMode="auto">
          <a:xfrm>
            <a:off x="4644008" y="770037"/>
            <a:ext cx="4248472" cy="5506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539204"/>
            <a:ext cx="51027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ru-RU" sz="2400" dirty="0" smtClean="0"/>
              <a:t>Скачать приложение в </a:t>
            </a:r>
            <a:r>
              <a:rPr lang="en-US" sz="2400" dirty="0" smtClean="0"/>
              <a:t>Play </a:t>
            </a:r>
            <a:r>
              <a:rPr lang="ru-RU" sz="2400" dirty="0" err="1" smtClean="0"/>
              <a:t>Маркет</a:t>
            </a:r>
            <a:endParaRPr lang="ru-RU" sz="2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3888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2. Установить на телефоне данное приложение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33387"/>
            <a:ext cx="4643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1 способ. Использование телефон</a:t>
            </a:r>
          </a:p>
        </p:txBody>
      </p:sp>
    </p:spTree>
    <p:extLst>
      <p:ext uri="{BB962C8B-B14F-4D97-AF65-F5344CB8AC3E}">
        <p14:creationId xmlns:p14="http://schemas.microsoft.com/office/powerpoint/2010/main" val="29544894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106</Words>
  <Application>Microsoft Office PowerPoint</Application>
  <PresentationFormat>Экран (4:3)</PresentationFormat>
  <Paragraphs>22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Платформа Google Classroom </vt:lpstr>
      <vt:lpstr>Начало работы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Stud-1</cp:lastModifiedBy>
  <cp:revision>19</cp:revision>
  <dcterms:created xsi:type="dcterms:W3CDTF">2020-03-24T05:31:00Z</dcterms:created>
  <dcterms:modified xsi:type="dcterms:W3CDTF">2020-03-25T06:18:28Z</dcterms:modified>
</cp:coreProperties>
</file>