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</p:sldMasterIdLst>
  <p:notesMasterIdLst>
    <p:notesMasterId r:id="rId34"/>
  </p:notesMasterIdLst>
  <p:sldIdLst>
    <p:sldId id="257" r:id="rId4"/>
    <p:sldId id="276" r:id="rId5"/>
    <p:sldId id="268" r:id="rId6"/>
    <p:sldId id="264" r:id="rId7"/>
    <p:sldId id="269" r:id="rId8"/>
    <p:sldId id="270" r:id="rId9"/>
    <p:sldId id="266" r:id="rId10"/>
    <p:sldId id="271" r:id="rId11"/>
    <p:sldId id="272" r:id="rId12"/>
    <p:sldId id="273" r:id="rId13"/>
    <p:sldId id="274" r:id="rId14"/>
    <p:sldId id="284" r:id="rId15"/>
    <p:sldId id="286" r:id="rId16"/>
    <p:sldId id="287" r:id="rId17"/>
    <p:sldId id="293" r:id="rId18"/>
    <p:sldId id="294" r:id="rId19"/>
    <p:sldId id="295" r:id="rId20"/>
    <p:sldId id="277" r:id="rId21"/>
    <p:sldId id="278" r:id="rId22"/>
    <p:sldId id="279" r:id="rId23"/>
    <p:sldId id="285" r:id="rId24"/>
    <p:sldId id="280" r:id="rId25"/>
    <p:sldId id="281" r:id="rId26"/>
    <p:sldId id="282" r:id="rId27"/>
    <p:sldId id="283" r:id="rId28"/>
    <p:sldId id="290" r:id="rId29"/>
    <p:sldId id="291" r:id="rId30"/>
    <p:sldId id="292" r:id="rId31"/>
    <p:sldId id="288" r:id="rId32"/>
    <p:sldId id="28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67D6A-97E5-454A-97DC-4A04CB9ABC8C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49D4C-4784-4433-9589-038AFF690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882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7140C-62A3-46A7-A901-106C42043AC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2F04C-A469-403B-9A5E-79D580B5E0C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663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60E96-FBCB-43F3-8C1D-C2EC6D0E1D1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D38B1-4DA0-42E5-9336-70339DC887A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773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433B7-B5C3-4919-9437-055F5A3D43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5FEA4-797A-4456-9E57-658054B3016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28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C4FC6-725C-4D5B-BAB1-A23068327EC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2F489-BBEF-4B37-B73B-DF8DE847B7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237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BCE3C-7761-484A-9F90-24BF904E056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C5B3C-6A34-4D9C-A8B3-FE0800AD0AF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645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23B3B-6D46-451A-9330-E24C0F48D5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6A8B0-1F02-40C0-BB8E-F6F34DF982C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4413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119FF-5086-4D82-A41B-51577B8A2EF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9C960-BE5E-4565-B229-408ACA8B05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4589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6B020-9BBE-4009-A026-C59BE7B1B04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A38B1-B13D-432D-9457-202E6F2E8A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029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8735E-C8D7-4011-801B-E008165E0FC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518AD-D0CF-41B7-8557-0FE8B54EA6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720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366D2-8097-485B-8579-13C130F697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05DEB-FB21-471A-BC24-42F379C6D0C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0074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9F8E5-69C6-47A2-9F84-8938152A319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630FE-17E0-4DD4-8186-0242989FCF7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6577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7140C-62A3-46A7-A901-106C42043AC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2F04C-A469-403B-9A5E-79D580B5E0C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9831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60E96-FBCB-43F3-8C1D-C2EC6D0E1D1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D38B1-4DA0-42E5-9336-70339DC887A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7685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433B7-B5C3-4919-9437-055F5A3D43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5FEA4-797A-4456-9E57-658054B3016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833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C4FC6-725C-4D5B-BAB1-A23068327EC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2F489-BBEF-4B37-B73B-DF8DE847B7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20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BCE3C-7761-484A-9F90-24BF904E056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C5B3C-6A34-4D9C-A8B3-FE0800AD0AF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6845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23B3B-6D46-451A-9330-E24C0F48D53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6A8B0-1F02-40C0-BB8E-F6F34DF982C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966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119FF-5086-4D82-A41B-51577B8A2EF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9C960-BE5E-4565-B229-408ACA8B05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229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6B020-9BBE-4009-A026-C59BE7B1B04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A38B1-B13D-432D-9457-202E6F2E8A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1040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8735E-C8D7-4011-801B-E008165E0FC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518AD-D0CF-41B7-8557-0FE8B54EA6D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3076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366D2-8097-485B-8579-13C130F697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05DEB-FB21-471A-BC24-42F379C6D0C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2304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9F8E5-69C6-47A2-9F84-8938152A319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630FE-17E0-4DD4-8186-0242989FCF7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784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321CBF-EFA8-45FD-AD9B-7C836EDE8BD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CB65BF-7D04-40E3-85BA-7E87E5D427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319" name="Рисунок 8" descr="6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470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321CBF-EFA8-45FD-AD9B-7C836EDE8BD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CB65BF-7D04-40E3-85BA-7E87E5D4271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319" name="Рисунок 8" descr="6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194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2108" y="2204864"/>
            <a:ext cx="7272808" cy="259228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60648"/>
            <a:ext cx="5040560" cy="809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4018" t="35017" r="22433" b="6155"/>
          <a:stretch/>
        </p:blipFill>
        <p:spPr>
          <a:xfrm>
            <a:off x="683568" y="1254994"/>
            <a:ext cx="7704856" cy="491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68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075" t="12182" r="7475" b="5179"/>
          <a:stretch/>
        </p:blipFill>
        <p:spPr>
          <a:xfrm>
            <a:off x="755576" y="476672"/>
            <a:ext cx="7776864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10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817583"/>
            <a:ext cx="7776863" cy="59519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Полезные программы и сервисы. 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Опыт учителей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512" t="35017" r="65351" b="24364"/>
          <a:stretch/>
        </p:blipFill>
        <p:spPr>
          <a:xfrm>
            <a:off x="2303746" y="3575922"/>
            <a:ext cx="4925747" cy="27333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7" y="367210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2599" t="29773" r="10226" b="43614"/>
          <a:stretch/>
        </p:blipFill>
        <p:spPr>
          <a:xfrm>
            <a:off x="683568" y="1628800"/>
            <a:ext cx="7776863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050" t="10781" r="7476" b="5179"/>
          <a:stretch/>
        </p:blipFill>
        <p:spPr>
          <a:xfrm>
            <a:off x="251520" y="303365"/>
            <a:ext cx="8640960" cy="607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64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838" t="10781" r="7475" b="517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04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837" t="10781" r="9050" b="6580"/>
          <a:stretch/>
        </p:blipFill>
        <p:spPr>
          <a:xfrm>
            <a:off x="0" y="0"/>
            <a:ext cx="8892480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37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531" t="10781" r="15533" b="5179"/>
          <a:stretch/>
        </p:blipFill>
        <p:spPr>
          <a:xfrm>
            <a:off x="365457" y="260648"/>
            <a:ext cx="8455015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55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053" t="10781" r="7814" b="5179"/>
          <a:stretch/>
        </p:blipFill>
        <p:spPr>
          <a:xfrm>
            <a:off x="169225" y="188640"/>
            <a:ext cx="8651247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29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049" t="9805" r="7625" b="13159"/>
          <a:stretch/>
        </p:blipFill>
        <p:spPr>
          <a:xfrm>
            <a:off x="539552" y="404664"/>
            <a:ext cx="8266518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2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052" t="10781" r="8263" b="5179"/>
          <a:stretch/>
        </p:blipFill>
        <p:spPr>
          <a:xfrm>
            <a:off x="683568" y="548680"/>
            <a:ext cx="806489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14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051" t="9895" r="8262" b="738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31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051" t="11435" r="7475" b="5969"/>
          <a:stretch/>
        </p:blipFill>
        <p:spPr>
          <a:xfrm>
            <a:off x="467544" y="404664"/>
            <a:ext cx="8136904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33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838" t="10781" r="7475" b="6580"/>
          <a:stretch/>
        </p:blipFill>
        <p:spPr>
          <a:xfrm>
            <a:off x="107504" y="0"/>
            <a:ext cx="8856984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1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926" t="10781" r="15351" b="7980"/>
          <a:stretch/>
        </p:blipFill>
        <p:spPr>
          <a:xfrm>
            <a:off x="27296" y="0"/>
            <a:ext cx="9144000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84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501" t="10888" r="16139" b="5657"/>
          <a:stretch/>
        </p:blipFill>
        <p:spPr>
          <a:xfrm>
            <a:off x="683568" y="332656"/>
            <a:ext cx="7920880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9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325" t="11205" r="15738" b="4755"/>
          <a:stretch/>
        </p:blipFill>
        <p:spPr>
          <a:xfrm>
            <a:off x="539552" y="244132"/>
            <a:ext cx="8064896" cy="599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839" t="10781" r="7476" b="6580"/>
          <a:stretch/>
        </p:blipFill>
        <p:spPr>
          <a:xfrm>
            <a:off x="467544" y="332656"/>
            <a:ext cx="8208912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87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051" t="10781" r="7475" b="5179"/>
          <a:stretch/>
        </p:blipFill>
        <p:spPr>
          <a:xfrm>
            <a:off x="467544" y="332656"/>
            <a:ext cx="8280920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7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32" t="4203" r="1570" b="13159"/>
          <a:stretch/>
        </p:blipFill>
        <p:spPr>
          <a:xfrm>
            <a:off x="827584" y="1347420"/>
            <a:ext cx="7785035" cy="43128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9672" y="836712"/>
            <a:ext cx="6696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Урок в виртуальном классе</a:t>
            </a:r>
            <a:endParaRPr lang="ru-RU" sz="2000" b="1" dirty="0">
              <a:solidFill>
                <a:srgbClr val="FF000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981410" y="1284829"/>
            <a:ext cx="1728192" cy="19638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11401" y="920044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Нажать на эту рамку</a:t>
            </a:r>
            <a:endParaRPr lang="ru-RU" sz="16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27584" y="5660256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/>
              <a:t>Для корректной работы сервиса "Виртуальный класс" используйте браузер </a:t>
            </a:r>
            <a:r>
              <a:rPr lang="ru-RU" sz="1600" b="1" dirty="0" err="1"/>
              <a:t>Google</a:t>
            </a:r>
            <a:r>
              <a:rPr lang="ru-RU" sz="1600" b="1" dirty="0"/>
              <a:t> </a:t>
            </a:r>
            <a:r>
              <a:rPr lang="ru-RU" sz="1600" b="1" dirty="0" err="1"/>
              <a:t>Chrome</a:t>
            </a:r>
            <a:r>
              <a:rPr lang="ru-RU" sz="1600" b="1" dirty="0"/>
              <a:t> или </a:t>
            </a:r>
            <a:r>
              <a:rPr lang="ru-RU" sz="1600" b="1" dirty="0" err="1"/>
              <a:t>Safari</a:t>
            </a:r>
            <a:r>
              <a:rPr lang="ru-RU" sz="1600" b="1" dirty="0"/>
              <a:t> последней </a:t>
            </a:r>
            <a:r>
              <a:rPr lang="ru-RU" sz="1600" b="1" dirty="0" smtClean="0"/>
              <a:t>версии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50488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8264" t="9381" r="9838" b="6579"/>
          <a:stretch/>
        </p:blipFill>
        <p:spPr>
          <a:xfrm>
            <a:off x="467544" y="404664"/>
            <a:ext cx="8280920" cy="6048672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0" y="1700808"/>
            <a:ext cx="1403648" cy="10801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3059832" y="3645024"/>
            <a:ext cx="1800200" cy="5760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860032" y="3429000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Выбрать класс</a:t>
            </a:r>
            <a:endParaRPr lang="ru-RU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1340768"/>
            <a:ext cx="1619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Выбрать</a:t>
            </a:r>
            <a:r>
              <a:rPr lang="ru-RU" sz="1600" dirty="0" smtClean="0"/>
              <a:t> </a:t>
            </a:r>
            <a:r>
              <a:rPr lang="ru-RU" sz="1600" b="1" dirty="0" smtClean="0"/>
              <a:t>предмет</a:t>
            </a:r>
            <a:endParaRPr lang="ru-RU" sz="1600" b="1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059832" y="4941168"/>
            <a:ext cx="1800200" cy="5040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860032" y="4725144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Скопируйте и раздайте ссылку вашим ученикам:</a:t>
            </a:r>
          </a:p>
        </p:txBody>
      </p:sp>
    </p:spTree>
    <p:extLst>
      <p:ext uri="{BB962C8B-B14F-4D97-AF65-F5344CB8AC3E}">
        <p14:creationId xmlns:p14="http://schemas.microsoft.com/office/powerpoint/2010/main" val="237844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538" t="3125" b="-411"/>
          <a:stretch/>
        </p:blipFill>
        <p:spPr>
          <a:xfrm>
            <a:off x="683568" y="980728"/>
            <a:ext cx="7698814" cy="52166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87824" y="614912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Онлайн-доска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34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051" t="10568" r="7475" b="10170"/>
          <a:stretch/>
        </p:blipFill>
        <p:spPr>
          <a:xfrm>
            <a:off x="395536" y="260648"/>
            <a:ext cx="8424936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60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0237" t="9805" r="7076" b="77043"/>
          <a:stretch/>
        </p:blipFill>
        <p:spPr>
          <a:xfrm>
            <a:off x="755576" y="260648"/>
            <a:ext cx="7704856" cy="15841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1945" y="332656"/>
            <a:ext cx="1864125" cy="5040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5749" t="9804" r="7864" b="10781"/>
          <a:stretch/>
        </p:blipFill>
        <p:spPr>
          <a:xfrm>
            <a:off x="755576" y="1412776"/>
            <a:ext cx="7704856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49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115" t="12606" r="7411" b="6155"/>
          <a:stretch/>
        </p:blipFill>
        <p:spPr>
          <a:xfrm>
            <a:off x="323528" y="476672"/>
            <a:ext cx="8424936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91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817583"/>
            <a:ext cx="7128792" cy="210736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Регистрация на сервисе предполагает 3 вида аккаунтов с разными функциями: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</a:rPr>
              <a:t>Учитель- </a:t>
            </a:r>
            <a:r>
              <a:rPr lang="ru-RU" dirty="0" smtClean="0"/>
              <a:t>может </a:t>
            </a:r>
            <a:r>
              <a:rPr lang="ru-RU" dirty="0"/>
              <a:t>регистрировать класс, создавать </a:t>
            </a:r>
            <a:r>
              <a:rPr lang="ru-RU" dirty="0" smtClean="0"/>
              <a:t> и проводить занятия;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</a:rPr>
              <a:t>Родитель- </a:t>
            </a:r>
            <a:r>
              <a:rPr lang="ru-RU" dirty="0"/>
              <a:t>может зарегистрировать ребёнка, следить за оценками и статистикой;</a:t>
            </a:r>
            <a:br>
              <a:rPr lang="ru-RU" dirty="0"/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6536" t="14006" r="14175" b="19721"/>
          <a:stretch/>
        </p:blipFill>
        <p:spPr>
          <a:xfrm>
            <a:off x="1547664" y="2708920"/>
            <a:ext cx="6335688" cy="340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25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7355" t="11206" r="2480" b="11758"/>
          <a:stretch/>
        </p:blipFill>
        <p:spPr>
          <a:xfrm>
            <a:off x="158176" y="404664"/>
            <a:ext cx="8662296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63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901" t="11205" r="18101" b="6156"/>
          <a:stretch/>
        </p:blipFill>
        <p:spPr>
          <a:xfrm>
            <a:off x="827584" y="548680"/>
            <a:ext cx="7848872" cy="568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6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393" t="30390" r="9800" b="7980"/>
          <a:stretch/>
        </p:blipFill>
        <p:spPr>
          <a:xfrm>
            <a:off x="899592" y="692696"/>
            <a:ext cx="7560840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10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476672"/>
            <a:ext cx="7848872" cy="590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11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0075" t="10782" r="9050" b="12182"/>
          <a:stretch/>
        </p:blipFill>
        <p:spPr>
          <a:xfrm>
            <a:off x="755576" y="548680"/>
            <a:ext cx="770485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34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430</TotalTime>
  <Words>53</Words>
  <Application>Microsoft Office PowerPoint</Application>
  <PresentationFormat>Экран (4:3)</PresentationFormat>
  <Paragraphs>13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30</vt:i4>
      </vt:variant>
    </vt:vector>
  </HeadingPairs>
  <TitlesOfParts>
    <vt:vector size="41" baseType="lpstr">
      <vt:lpstr>Arial</vt:lpstr>
      <vt:lpstr>Brush Script MT</vt:lpstr>
      <vt:lpstr>Calibri</vt:lpstr>
      <vt:lpstr>Constantia</vt:lpstr>
      <vt:lpstr>Franklin Gothic Book</vt:lpstr>
      <vt:lpstr>Rage Italic</vt:lpstr>
      <vt:lpstr>Times New Roman</vt:lpstr>
      <vt:lpstr>Wingdings</vt:lpstr>
      <vt:lpstr>Кнопка</vt:lpstr>
      <vt:lpstr>Специальное оформление</vt:lpstr>
      <vt:lpstr>1_Специальное оформление</vt:lpstr>
      <vt:lpstr>                           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Полезные программы и сервисы.  Опыт учителей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</dc:creator>
  <cp:lastModifiedBy>Людмила</cp:lastModifiedBy>
  <cp:revision>32</cp:revision>
  <dcterms:modified xsi:type="dcterms:W3CDTF">2020-03-24T18:59:55Z</dcterms:modified>
</cp:coreProperties>
</file>