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12192000" cy="6858000"/>
  <p:custDataLst>
    <p:tags r:id="rId16"/>
  </p:custDataLst>
  <p:defaultTextStyle/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1999" cy="6857997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45836" y="593851"/>
            <a:ext cx="2100326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6635" y="1769821"/>
            <a:ext cx="10358729" cy="3306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5" r:id="rId3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5208" y="1439417"/>
            <a:ext cx="2887345" cy="1485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5">
                <a:latin typeface="Trebuchet MS"/>
                <a:cs typeface="Trebuchet MS"/>
              </a:rPr>
              <a:t>Земля</a:t>
            </a:r>
            <a:r>
              <a:rPr sz="1500" spc="-155">
                <a:latin typeface="Trebuchet MS"/>
                <a:cs typeface="Trebuchet MS"/>
              </a:rPr>
              <a:t> </a:t>
            </a:r>
            <a:r>
              <a:rPr sz="1500" spc="-80">
                <a:latin typeface="Trebuchet MS"/>
                <a:cs typeface="Trebuchet MS"/>
              </a:rPr>
              <a:t>российская,</a:t>
            </a:r>
            <a:r>
              <a:rPr sz="1500" spc="-155">
                <a:latin typeface="Trebuchet MS"/>
                <a:cs typeface="Trebuchet MS"/>
              </a:rPr>
              <a:t> </a:t>
            </a:r>
            <a:r>
              <a:rPr sz="1500" spc="-55">
                <a:latin typeface="Trebuchet MS"/>
                <a:cs typeface="Trebuchet MS"/>
              </a:rPr>
              <a:t>земля</a:t>
            </a:r>
            <a:r>
              <a:rPr sz="1500" spc="-275">
                <a:latin typeface="Trebuchet MS"/>
                <a:cs typeface="Trebuchet MS"/>
              </a:rPr>
              <a:t> </a:t>
            </a:r>
            <a:r>
              <a:rPr sz="1500" spc="-45">
                <a:latin typeface="Trebuchet MS"/>
                <a:cs typeface="Trebuchet MS"/>
              </a:rPr>
              <a:t>огромная</a:t>
            </a: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500" spc="-70">
                <a:latin typeface="Trebuchet MS"/>
                <a:cs typeface="Trebuchet MS"/>
              </a:rPr>
              <a:t>Твоим </a:t>
            </a:r>
            <a:r>
              <a:rPr sz="1500" spc="-60">
                <a:latin typeface="Trebuchet MS"/>
                <a:cs typeface="Trebuchet MS"/>
              </a:rPr>
              <a:t>величием</a:t>
            </a:r>
            <a:r>
              <a:rPr sz="1500" spc="-225">
                <a:latin typeface="Trebuchet MS"/>
                <a:cs typeface="Trebuchet MS"/>
              </a:rPr>
              <a:t> </a:t>
            </a:r>
            <a:r>
              <a:rPr sz="1500" spc="-40">
                <a:latin typeface="Trebuchet MS"/>
                <a:cs typeface="Trebuchet MS"/>
              </a:rPr>
              <a:t>душагорда</a:t>
            </a:r>
            <a:endParaRPr sz="1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sz="1500">
                <a:latin typeface="Trebuchet MS"/>
                <a:cs typeface="Trebuchet MS"/>
              </a:rPr>
              <a:t>А</a:t>
            </a:r>
            <a:r>
              <a:rPr sz="1500" spc="-165">
                <a:latin typeface="Trebuchet MS"/>
                <a:cs typeface="Trebuchet MS"/>
              </a:rPr>
              <a:t> </a:t>
            </a:r>
            <a:r>
              <a:rPr sz="1500">
                <a:latin typeface="Trebuchet MS"/>
                <a:cs typeface="Trebuchet MS"/>
              </a:rPr>
              <a:t>я</a:t>
            </a:r>
            <a:r>
              <a:rPr sz="1500" spc="-225">
                <a:latin typeface="Trebuchet MS"/>
                <a:cs typeface="Trebuchet MS"/>
              </a:rPr>
              <a:t> </a:t>
            </a:r>
            <a:r>
              <a:rPr sz="1500">
                <a:latin typeface="Trebuchet MS"/>
                <a:cs typeface="Trebuchet MS"/>
              </a:rPr>
              <a:t>-</a:t>
            </a:r>
            <a:r>
              <a:rPr sz="1500" spc="-220">
                <a:latin typeface="Trebuchet MS"/>
                <a:cs typeface="Trebuchet MS"/>
              </a:rPr>
              <a:t> </a:t>
            </a:r>
            <a:r>
              <a:rPr sz="1500" spc="-25">
                <a:latin typeface="Trebuchet MS"/>
                <a:cs typeface="Trebuchet MS"/>
              </a:rPr>
              <a:t>про</a:t>
            </a:r>
            <a:r>
              <a:rPr sz="1500" spc="-175">
                <a:latin typeface="Trebuchet MS"/>
                <a:cs typeface="Trebuchet MS"/>
              </a:rPr>
              <a:t> </a:t>
            </a:r>
            <a:r>
              <a:rPr sz="1500" spc="-85">
                <a:latin typeface="Trebuchet MS"/>
                <a:cs typeface="Trebuchet MS"/>
              </a:rPr>
              <a:t>тихие,</a:t>
            </a:r>
            <a:r>
              <a:rPr sz="1500" spc="-220">
                <a:latin typeface="Trebuchet MS"/>
                <a:cs typeface="Trebuchet MS"/>
              </a:rPr>
              <a:t> </a:t>
            </a:r>
            <a:r>
              <a:rPr sz="1500">
                <a:latin typeface="Trebuchet MS"/>
                <a:cs typeface="Trebuchet MS"/>
              </a:rPr>
              <a:t>а</a:t>
            </a:r>
            <a:r>
              <a:rPr sz="1500" spc="-185">
                <a:latin typeface="Trebuchet MS"/>
                <a:cs typeface="Trebuchet MS"/>
              </a:rPr>
              <a:t> </a:t>
            </a:r>
            <a:r>
              <a:rPr sz="1500">
                <a:latin typeface="Trebuchet MS"/>
                <a:cs typeface="Trebuchet MS"/>
              </a:rPr>
              <a:t>я</a:t>
            </a:r>
            <a:r>
              <a:rPr sz="1500" spc="-215">
                <a:latin typeface="Trebuchet MS"/>
                <a:cs typeface="Trebuchet MS"/>
              </a:rPr>
              <a:t> </a:t>
            </a:r>
            <a:r>
              <a:rPr sz="1500" spc="-25">
                <a:latin typeface="Trebuchet MS"/>
                <a:cs typeface="Trebuchet MS"/>
              </a:rPr>
              <a:t>про</a:t>
            </a:r>
            <a:r>
              <a:rPr sz="1500" spc="-175">
                <a:latin typeface="Trebuchet MS"/>
                <a:cs typeface="Trebuchet MS"/>
              </a:rPr>
              <a:t> </a:t>
            </a:r>
            <a:r>
              <a:rPr sz="1500" spc="-45">
                <a:latin typeface="Trebuchet MS"/>
                <a:cs typeface="Trebuchet MS"/>
              </a:rPr>
              <a:t>скромные</a:t>
            </a:r>
            <a:endParaRPr sz="15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500">
                <a:latin typeface="Trebuchet MS"/>
                <a:cs typeface="Trebuchet MS"/>
              </a:rPr>
              <a:t>И </a:t>
            </a:r>
            <a:r>
              <a:rPr sz="1500" spc="-55">
                <a:latin typeface="Trebuchet MS"/>
                <a:cs typeface="Trebuchet MS"/>
              </a:rPr>
              <a:t>очень близкие</a:t>
            </a:r>
            <a:r>
              <a:rPr sz="1500" spc="-250">
                <a:latin typeface="Trebuchet MS"/>
                <a:cs typeface="Trebuchet MS"/>
              </a:rPr>
              <a:t> </a:t>
            </a:r>
            <a:r>
              <a:rPr sz="1500" spc="-35">
                <a:latin typeface="Trebuchet MS"/>
                <a:cs typeface="Trebuchet MS"/>
              </a:rPr>
              <a:t>намгорода</a:t>
            </a:r>
            <a:endParaRPr sz="15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5208" y="3576650"/>
            <a:ext cx="2976880" cy="1473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5">
                <a:latin typeface="Trebuchet MS"/>
                <a:cs typeface="Trebuchet MS"/>
              </a:rPr>
              <a:t>Пустынны улицы </a:t>
            </a:r>
            <a:r>
              <a:rPr sz="1500" spc="-40">
                <a:latin typeface="Trebuchet MS"/>
                <a:cs typeface="Trebuchet MS"/>
              </a:rPr>
              <a:t>вчасы</a:t>
            </a:r>
            <a:r>
              <a:rPr sz="1500" spc="-200">
                <a:latin typeface="Trebuchet MS"/>
                <a:cs typeface="Trebuchet MS"/>
              </a:rPr>
              <a:t> </a:t>
            </a:r>
            <a:r>
              <a:rPr sz="1500" spc="-60">
                <a:latin typeface="Trebuchet MS"/>
                <a:cs typeface="Trebuchet MS"/>
              </a:rPr>
              <a:t>рабочие,</a:t>
            </a:r>
            <a:endParaRPr sz="1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sz="1500" spc="-30">
                <a:latin typeface="Trebuchet MS"/>
                <a:cs typeface="Trebuchet MS"/>
              </a:rPr>
              <a:t>Не</a:t>
            </a:r>
            <a:r>
              <a:rPr sz="1500" spc="-155">
                <a:latin typeface="Trebuchet MS"/>
                <a:cs typeface="Trebuchet MS"/>
              </a:rPr>
              <a:t> </a:t>
            </a:r>
            <a:r>
              <a:rPr sz="1500" spc="-30">
                <a:latin typeface="Trebuchet MS"/>
                <a:cs typeface="Trebuchet MS"/>
              </a:rPr>
              <a:t>шумно</a:t>
            </a:r>
            <a:r>
              <a:rPr sz="1500" spc="-75">
                <a:latin typeface="Trebuchet MS"/>
                <a:cs typeface="Trebuchet MS"/>
              </a:rPr>
              <a:t> </a:t>
            </a:r>
            <a:r>
              <a:rPr sz="1500">
                <a:latin typeface="Trebuchet MS"/>
                <a:cs typeface="Trebuchet MS"/>
              </a:rPr>
              <a:t>в</a:t>
            </a:r>
            <a:r>
              <a:rPr sz="1500" spc="-130">
                <a:latin typeface="Trebuchet MS"/>
                <a:cs typeface="Trebuchet MS"/>
              </a:rPr>
              <a:t> </a:t>
            </a:r>
            <a:r>
              <a:rPr sz="1500" spc="-55">
                <a:latin typeface="Trebuchet MS"/>
                <a:cs typeface="Trebuchet MS"/>
              </a:rPr>
              <a:t>городе</a:t>
            </a:r>
            <a:r>
              <a:rPr sz="1500" spc="-165">
                <a:latin typeface="Trebuchet MS"/>
                <a:cs typeface="Trebuchet MS"/>
              </a:rPr>
              <a:t> </a:t>
            </a:r>
            <a:r>
              <a:rPr sz="1500" spc="-30">
                <a:latin typeface="Trebuchet MS"/>
                <a:cs typeface="Trebuchet MS"/>
              </a:rPr>
              <a:t>под</a:t>
            </a:r>
            <a:r>
              <a:rPr sz="1500" spc="-105">
                <a:latin typeface="Trebuchet MS"/>
                <a:cs typeface="Trebuchet MS"/>
              </a:rPr>
              <a:t> </a:t>
            </a:r>
            <a:r>
              <a:rPr sz="1500" spc="-45">
                <a:latin typeface="Trebuchet MS"/>
                <a:cs typeface="Trebuchet MS"/>
              </a:rPr>
              <a:t>выходной</a:t>
            </a:r>
            <a:endParaRPr sz="1500">
              <a:latin typeface="Trebuchet MS"/>
              <a:cs typeface="Trebuchet MS"/>
            </a:endParaRPr>
          </a:p>
          <a:p>
            <a:pPr marL="12700" marR="5080">
              <a:lnSpc>
                <a:spcPct val="186700"/>
              </a:lnSpc>
              <a:spcBef>
                <a:spcPts val="10"/>
              </a:spcBef>
            </a:pPr>
            <a:r>
              <a:rPr sz="1500" spc="-30">
                <a:latin typeface="Trebuchet MS"/>
                <a:cs typeface="Trebuchet MS"/>
              </a:rPr>
              <a:t>Не</a:t>
            </a:r>
            <a:r>
              <a:rPr sz="1500" spc="-204">
                <a:latin typeface="Trebuchet MS"/>
                <a:cs typeface="Trebuchet MS"/>
              </a:rPr>
              <a:t> </a:t>
            </a:r>
            <a:r>
              <a:rPr sz="1500" spc="-30">
                <a:latin typeface="Trebuchet MS"/>
                <a:cs typeface="Trebuchet MS"/>
              </a:rPr>
              <a:t>знаю</a:t>
            </a:r>
            <a:r>
              <a:rPr sz="1500" spc="-155">
                <a:latin typeface="Trebuchet MS"/>
                <a:cs typeface="Trebuchet MS"/>
              </a:rPr>
              <a:t> </a:t>
            </a:r>
            <a:r>
              <a:rPr sz="1500" spc="-65">
                <a:latin typeface="Trebuchet MS"/>
                <a:cs typeface="Trebuchet MS"/>
              </a:rPr>
              <a:t>сколько</a:t>
            </a:r>
            <a:r>
              <a:rPr sz="1500" spc="-235">
                <a:latin typeface="Trebuchet MS"/>
                <a:cs typeface="Trebuchet MS"/>
              </a:rPr>
              <a:t> </a:t>
            </a:r>
            <a:r>
              <a:rPr sz="1500" spc="-85">
                <a:latin typeface="Trebuchet MS"/>
                <a:cs typeface="Trebuchet MS"/>
              </a:rPr>
              <a:t>их,</a:t>
            </a:r>
            <a:r>
              <a:rPr sz="1500" spc="-220">
                <a:latin typeface="Trebuchet MS"/>
                <a:cs typeface="Trebuchet MS"/>
              </a:rPr>
              <a:t> </a:t>
            </a:r>
            <a:r>
              <a:rPr sz="1500" spc="-20">
                <a:latin typeface="Trebuchet MS"/>
                <a:cs typeface="Trebuchet MS"/>
              </a:rPr>
              <a:t>но</a:t>
            </a:r>
            <a:r>
              <a:rPr sz="1500" spc="-165">
                <a:latin typeface="Trebuchet MS"/>
                <a:cs typeface="Trebuchet MS"/>
              </a:rPr>
              <a:t> </a:t>
            </a:r>
            <a:r>
              <a:rPr sz="1500" spc="-30">
                <a:latin typeface="Trebuchet MS"/>
                <a:cs typeface="Trebuchet MS"/>
              </a:rPr>
              <a:t>знаю</a:t>
            </a:r>
            <a:r>
              <a:rPr sz="1500" spc="-175">
                <a:latin typeface="Trebuchet MS"/>
                <a:cs typeface="Trebuchet MS"/>
              </a:rPr>
              <a:t> </a:t>
            </a:r>
            <a:r>
              <a:rPr sz="1500" spc="-50">
                <a:latin typeface="Trebuchet MS"/>
                <a:cs typeface="Trebuchet MS"/>
              </a:rPr>
              <a:t>точно</a:t>
            </a:r>
            <a:r>
              <a:rPr sz="1500" spc="-220">
                <a:latin typeface="Trebuchet MS"/>
                <a:cs typeface="Trebuchet MS"/>
              </a:rPr>
              <a:t> </a:t>
            </a:r>
            <a:r>
              <a:rPr sz="1500">
                <a:latin typeface="Trebuchet MS"/>
                <a:cs typeface="Trebuchet MS"/>
              </a:rPr>
              <a:t>я  </a:t>
            </a:r>
            <a:r>
              <a:rPr sz="1500" spc="-50">
                <a:latin typeface="Trebuchet MS"/>
                <a:cs typeface="Trebuchet MS"/>
              </a:rPr>
              <a:t>Что</a:t>
            </a:r>
            <a:r>
              <a:rPr sz="1500" spc="-165">
                <a:latin typeface="Trebuchet MS"/>
                <a:cs typeface="Trebuchet MS"/>
              </a:rPr>
              <a:t> </a:t>
            </a:r>
            <a:r>
              <a:rPr sz="1500" spc="-60">
                <a:latin typeface="Trebuchet MS"/>
                <a:cs typeface="Trebuchet MS"/>
              </a:rPr>
              <a:t>все</a:t>
            </a:r>
            <a:r>
              <a:rPr sz="1500" spc="-175">
                <a:latin typeface="Trebuchet MS"/>
                <a:cs typeface="Trebuchet MS"/>
              </a:rPr>
              <a:t> </a:t>
            </a:r>
            <a:r>
              <a:rPr sz="1500" spc="-40">
                <a:latin typeface="Trebuchet MS"/>
                <a:cs typeface="Trebuchet MS"/>
              </a:rPr>
              <a:t>нужны</a:t>
            </a:r>
            <a:r>
              <a:rPr sz="1500" spc="-120">
                <a:latin typeface="Trebuchet MS"/>
                <a:cs typeface="Trebuchet MS"/>
              </a:rPr>
              <a:t> </a:t>
            </a:r>
            <a:r>
              <a:rPr sz="1500" spc="-25">
                <a:latin typeface="Trebuchet MS"/>
                <a:cs typeface="Trebuchet MS"/>
              </a:rPr>
              <a:t>они</a:t>
            </a:r>
            <a:r>
              <a:rPr sz="1500" spc="-105">
                <a:latin typeface="Trebuchet MS"/>
                <a:cs typeface="Trebuchet MS"/>
              </a:rPr>
              <a:t> </a:t>
            </a:r>
            <a:r>
              <a:rPr sz="1500" spc="-50">
                <a:latin typeface="Trebuchet MS"/>
                <a:cs typeface="Trebuchet MS"/>
              </a:rPr>
              <a:t>землеродной.</a:t>
            </a:r>
            <a:endParaRPr sz="15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876800" y="1452372"/>
            <a:ext cx="6765290" cy="5405755"/>
            <a:chOff x="4876800" y="1452372"/>
            <a:chExt cx="6765290" cy="5405755"/>
          </a:xfrm>
        </p:grpSpPr>
        <p:sp>
          <p:nvSpPr>
            <p:cNvPr id="5" name="object 5"/>
            <p:cNvSpPr/>
            <p:nvPr/>
          </p:nvSpPr>
          <p:spPr>
            <a:xfrm>
              <a:off x="4876800" y="5231891"/>
              <a:ext cx="6765035" cy="1626106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892040" y="1452372"/>
              <a:ext cx="6736079" cy="3790188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75003" y="6094"/>
            <a:ext cx="9841992" cy="6851902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115">
              <a:lnSpc>
                <a:spcPct val="100000"/>
              </a:lnSpc>
              <a:spcBef>
                <a:spcPts val="105"/>
              </a:spcBef>
            </a:pPr>
            <a:r>
              <a:rPr spc="-70"/>
              <a:t>М</a:t>
            </a:r>
            <a:r>
              <a:rPr spc="-80"/>
              <a:t>ас</a:t>
            </a:r>
            <a:r>
              <a:rPr spc="-100"/>
              <a:t>т</a:t>
            </a:r>
            <a:r>
              <a:rPr spc="-165"/>
              <a:t>е</a:t>
            </a:r>
            <a:r>
              <a:rPr spc="-175"/>
              <a:t>р</a:t>
            </a:r>
            <a:r>
              <a:rPr/>
              <a:t>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635" y="1769821"/>
            <a:ext cx="8881745" cy="330644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241300" marR="5080" indent="-228600">
              <a:lnSpc>
                <a:spcPts val="3900"/>
              </a:lnSpc>
              <a:spcBef>
                <a:spcPts val="580"/>
              </a:spcBef>
              <a:buFont typeface="Arial"/>
              <a:buChar char="•"/>
              <a:tabLst>
                <a:tab pos="241300" algn="l"/>
              </a:tabLst>
            </a:pPr>
            <a:r>
              <a:rPr sz="3600" spc="-155">
                <a:latin typeface="Trebuchet MS"/>
                <a:cs typeface="Trebuchet MS"/>
              </a:rPr>
              <a:t>Архитектор </a:t>
            </a:r>
            <a:r>
              <a:rPr sz="3600">
                <a:latin typeface="Trebuchet MS"/>
                <a:cs typeface="Trebuchet MS"/>
              </a:rPr>
              <a:t>– </a:t>
            </a:r>
            <a:r>
              <a:rPr sz="3600" spc="-180">
                <a:latin typeface="Trebuchet MS"/>
                <a:cs typeface="Trebuchet MS"/>
              </a:rPr>
              <a:t>человек, </a:t>
            </a:r>
            <a:r>
              <a:rPr sz="3600" spc="-114">
                <a:latin typeface="Trebuchet MS"/>
                <a:cs typeface="Trebuchet MS"/>
              </a:rPr>
              <a:t>который</a:t>
            </a:r>
            <a:r>
              <a:rPr sz="3600" spc="-805">
                <a:latin typeface="Trebuchet MS"/>
                <a:cs typeface="Trebuchet MS"/>
              </a:rPr>
              <a:t> </a:t>
            </a:r>
            <a:r>
              <a:rPr sz="3600" spc="-145">
                <a:latin typeface="Trebuchet MS"/>
                <a:cs typeface="Trebuchet MS"/>
              </a:rPr>
              <a:t>проектирует  </a:t>
            </a:r>
            <a:r>
              <a:rPr sz="3600" spc="-160">
                <a:latin typeface="Trebuchet MS"/>
                <a:cs typeface="Trebuchet MS"/>
              </a:rPr>
              <a:t>города, </a:t>
            </a:r>
            <a:r>
              <a:rPr sz="3600" spc="-150">
                <a:latin typeface="Trebuchet MS"/>
                <a:cs typeface="Trebuchet MS"/>
              </a:rPr>
              <a:t>здания,</a:t>
            </a:r>
            <a:r>
              <a:rPr sz="3600" spc="-720">
                <a:latin typeface="Trebuchet MS"/>
                <a:cs typeface="Trebuchet MS"/>
              </a:rPr>
              <a:t> </a:t>
            </a:r>
            <a:r>
              <a:rPr sz="3600" spc="-155">
                <a:latin typeface="Trebuchet MS"/>
                <a:cs typeface="Trebuchet MS"/>
              </a:rPr>
              <a:t>улицы;</a:t>
            </a:r>
            <a:endParaRPr sz="3600">
              <a:latin typeface="Trebuchet MS"/>
              <a:cs typeface="Trebuchet MS"/>
            </a:endParaRPr>
          </a:p>
          <a:p>
            <a:pPr marL="241300" marR="153035" indent="-228600">
              <a:lnSpc>
                <a:spcPts val="3900"/>
              </a:lnSpc>
              <a:spcBef>
                <a:spcPts val="1000"/>
              </a:spcBef>
              <a:buFont typeface="Arial"/>
              <a:buChar char="•"/>
              <a:tabLst>
                <a:tab pos="241300" algn="l"/>
              </a:tabLst>
            </a:pPr>
            <a:r>
              <a:rPr sz="3600" spc="-165">
                <a:latin typeface="Trebuchet MS"/>
                <a:cs typeface="Trebuchet MS"/>
              </a:rPr>
              <a:t>Строитель</a:t>
            </a:r>
            <a:r>
              <a:rPr sz="3600" spc="-290">
                <a:latin typeface="Trebuchet MS"/>
                <a:cs typeface="Trebuchet MS"/>
              </a:rPr>
              <a:t> </a:t>
            </a:r>
            <a:r>
              <a:rPr sz="3600">
                <a:latin typeface="Trebuchet MS"/>
                <a:cs typeface="Trebuchet MS"/>
              </a:rPr>
              <a:t>–</a:t>
            </a:r>
            <a:r>
              <a:rPr sz="3600" spc="-215">
                <a:latin typeface="Trebuchet MS"/>
                <a:cs typeface="Trebuchet MS"/>
              </a:rPr>
              <a:t> </a:t>
            </a:r>
            <a:r>
              <a:rPr sz="3600" spc="-185">
                <a:latin typeface="Trebuchet MS"/>
                <a:cs typeface="Trebuchet MS"/>
              </a:rPr>
              <a:t>человек,</a:t>
            </a:r>
            <a:r>
              <a:rPr sz="3600" spc="-380">
                <a:latin typeface="Trebuchet MS"/>
                <a:cs typeface="Trebuchet MS"/>
              </a:rPr>
              <a:t> </a:t>
            </a:r>
            <a:r>
              <a:rPr sz="3600" spc="-114">
                <a:latin typeface="Trebuchet MS"/>
                <a:cs typeface="Trebuchet MS"/>
              </a:rPr>
              <a:t>который</a:t>
            </a:r>
            <a:r>
              <a:rPr sz="3600" spc="-280">
                <a:latin typeface="Trebuchet MS"/>
                <a:cs typeface="Trebuchet MS"/>
              </a:rPr>
              <a:t> </a:t>
            </a:r>
            <a:r>
              <a:rPr sz="3600" spc="-145">
                <a:latin typeface="Trebuchet MS"/>
                <a:cs typeface="Trebuchet MS"/>
              </a:rPr>
              <a:t>строит</a:t>
            </a:r>
            <a:r>
              <a:rPr sz="3600" spc="-340">
                <a:latin typeface="Trebuchet MS"/>
                <a:cs typeface="Trebuchet MS"/>
              </a:rPr>
              <a:t> </a:t>
            </a:r>
            <a:r>
              <a:rPr sz="3600" spc="-130">
                <a:latin typeface="Trebuchet MS"/>
                <a:cs typeface="Trebuchet MS"/>
              </a:rPr>
              <a:t>дома,  </a:t>
            </a:r>
            <a:r>
              <a:rPr sz="3600" spc="-160">
                <a:latin typeface="Trebuchet MS"/>
                <a:cs typeface="Trebuchet MS"/>
              </a:rPr>
              <a:t>сооружения, </a:t>
            </a:r>
            <a:r>
              <a:rPr sz="3600" spc="-150">
                <a:latin typeface="Trebuchet MS"/>
                <a:cs typeface="Trebuchet MS"/>
              </a:rPr>
              <a:t>дороги,</a:t>
            </a:r>
            <a:r>
              <a:rPr sz="3600" spc="-715">
                <a:latin typeface="Trebuchet MS"/>
                <a:cs typeface="Trebuchet MS"/>
              </a:rPr>
              <a:t> </a:t>
            </a:r>
            <a:r>
              <a:rPr sz="3600" spc="-140">
                <a:latin typeface="Trebuchet MS"/>
                <a:cs typeface="Trebuchet MS"/>
              </a:rPr>
              <a:t>мосты;</a:t>
            </a:r>
            <a:endParaRPr sz="3600">
              <a:latin typeface="Trebuchet MS"/>
              <a:cs typeface="Trebuchet MS"/>
            </a:endParaRPr>
          </a:p>
          <a:p>
            <a:pPr marL="241300" marR="559435" indent="-228600">
              <a:lnSpc>
                <a:spcPts val="3900"/>
              </a:lnSpc>
              <a:spcBef>
                <a:spcPts val="1010"/>
              </a:spcBef>
              <a:buFont typeface="Arial"/>
              <a:buChar char="•"/>
              <a:tabLst>
                <a:tab pos="241300" algn="l"/>
              </a:tabLst>
            </a:pPr>
            <a:r>
              <a:rPr sz="3600" spc="-120">
                <a:latin typeface="Trebuchet MS"/>
                <a:cs typeface="Trebuchet MS"/>
              </a:rPr>
              <a:t>Дизайнер</a:t>
            </a:r>
            <a:r>
              <a:rPr sz="3600" spc="-285">
                <a:latin typeface="Trebuchet MS"/>
                <a:cs typeface="Trebuchet MS"/>
              </a:rPr>
              <a:t> </a:t>
            </a:r>
            <a:r>
              <a:rPr sz="3600">
                <a:latin typeface="Trebuchet MS"/>
                <a:cs typeface="Trebuchet MS"/>
              </a:rPr>
              <a:t>–</a:t>
            </a:r>
            <a:r>
              <a:rPr sz="3600" spc="-285">
                <a:latin typeface="Trebuchet MS"/>
                <a:cs typeface="Trebuchet MS"/>
              </a:rPr>
              <a:t> </a:t>
            </a:r>
            <a:r>
              <a:rPr sz="3600" spc="-185">
                <a:latin typeface="Trebuchet MS"/>
                <a:cs typeface="Trebuchet MS"/>
              </a:rPr>
              <a:t>человек,</a:t>
            </a:r>
            <a:r>
              <a:rPr sz="3600" spc="-365">
                <a:latin typeface="Trebuchet MS"/>
                <a:cs typeface="Trebuchet MS"/>
              </a:rPr>
              <a:t> </a:t>
            </a:r>
            <a:r>
              <a:rPr sz="3600" spc="-114">
                <a:latin typeface="Trebuchet MS"/>
                <a:cs typeface="Trebuchet MS"/>
              </a:rPr>
              <a:t>который</a:t>
            </a:r>
            <a:r>
              <a:rPr sz="3600" spc="-290">
                <a:latin typeface="Trebuchet MS"/>
                <a:cs typeface="Trebuchet MS"/>
              </a:rPr>
              <a:t> </a:t>
            </a:r>
            <a:r>
              <a:rPr sz="3600" spc="-145">
                <a:latin typeface="Trebuchet MS"/>
                <a:cs typeface="Trebuchet MS"/>
              </a:rPr>
              <a:t>украшает</a:t>
            </a:r>
            <a:r>
              <a:rPr sz="3600" spc="-275">
                <a:latin typeface="Trebuchet MS"/>
                <a:cs typeface="Trebuchet MS"/>
              </a:rPr>
              <a:t> </a:t>
            </a:r>
            <a:r>
              <a:rPr sz="3600">
                <a:latin typeface="Trebuchet MS"/>
                <a:cs typeface="Trebuchet MS"/>
              </a:rPr>
              <a:t>и  </a:t>
            </a:r>
            <a:r>
              <a:rPr sz="3600" spc="-165">
                <a:latin typeface="Trebuchet MS"/>
                <a:cs typeface="Trebuchet MS"/>
              </a:rPr>
              <a:t>оформляет</a:t>
            </a:r>
            <a:r>
              <a:rPr sz="3600" spc="-345">
                <a:latin typeface="Trebuchet MS"/>
                <a:cs typeface="Trebuchet MS"/>
              </a:rPr>
              <a:t> </a:t>
            </a:r>
            <a:r>
              <a:rPr sz="3600" spc="-130">
                <a:latin typeface="Trebuchet MS"/>
                <a:cs typeface="Trebuchet MS"/>
              </a:rPr>
              <a:t>дома,</a:t>
            </a:r>
            <a:r>
              <a:rPr sz="3600" spc="-260">
                <a:latin typeface="Trebuchet MS"/>
                <a:cs typeface="Trebuchet MS"/>
              </a:rPr>
              <a:t> </a:t>
            </a:r>
            <a:r>
              <a:rPr sz="3600" spc="-165">
                <a:latin typeface="Trebuchet MS"/>
                <a:cs typeface="Trebuchet MS"/>
              </a:rPr>
              <a:t>улицы,</a:t>
            </a:r>
            <a:r>
              <a:rPr sz="3600" spc="-655">
                <a:latin typeface="Trebuchet MS"/>
                <a:cs typeface="Trebuchet MS"/>
              </a:rPr>
              <a:t> </a:t>
            </a:r>
            <a:r>
              <a:rPr sz="3600" spc="-160">
                <a:latin typeface="Trebuchet MS"/>
                <a:cs typeface="Trebuchet MS"/>
              </a:rPr>
              <a:t>города.</a:t>
            </a:r>
            <a:endParaRPr sz="360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685799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05327" y="0"/>
            <a:ext cx="6181344" cy="685799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52727" y="0"/>
            <a:ext cx="9686544" cy="6857998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685799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10383" y="1031747"/>
            <a:ext cx="7568183" cy="546201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765930" y="367029"/>
            <a:ext cx="33477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75"/>
              <a:t>Что </a:t>
            </a:r>
            <a:r>
              <a:rPr sz="2400" spc="-100"/>
              <a:t>перепутал</a:t>
            </a:r>
            <a:r>
              <a:rPr sz="2400" spc="-545"/>
              <a:t> </a:t>
            </a:r>
            <a:r>
              <a:rPr sz="2400" spc="-70"/>
              <a:t>художник?</a:t>
            </a:r>
            <a:endParaRPr sz="240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6857997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09266" y="2385136"/>
            <a:ext cx="670877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165"/>
              <a:t>«Волшебный</a:t>
            </a:r>
            <a:r>
              <a:rPr sz="6000" spc="-775"/>
              <a:t> </a:t>
            </a:r>
            <a:r>
              <a:rPr sz="6000" spc="-180"/>
              <a:t>город»</a:t>
            </a:r>
            <a:endParaRPr sz="600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03140" y="312801"/>
            <a:ext cx="259080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45"/>
              <a:t>Лев</a:t>
            </a:r>
            <a:r>
              <a:rPr spc="-680"/>
              <a:t> </a:t>
            </a:r>
            <a:r>
              <a:rPr spc="-110"/>
              <a:t>Симба</a:t>
            </a:r>
          </a:p>
        </p:txBody>
      </p:sp>
      <p:sp>
        <p:nvSpPr>
          <p:cNvPr id="3" name="object 3"/>
          <p:cNvSpPr/>
          <p:nvPr/>
        </p:nvSpPr>
        <p:spPr>
          <a:xfrm>
            <a:off x="838200" y="1409700"/>
            <a:ext cx="7656576" cy="490728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875521" y="2564638"/>
            <a:ext cx="252603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85">
                <a:latin typeface="Trebuchet MS"/>
                <a:cs typeface="Trebuchet MS"/>
              </a:rPr>
              <a:t>-учился </a:t>
            </a:r>
            <a:r>
              <a:rPr sz="1800">
                <a:latin typeface="Trebuchet MS"/>
                <a:cs typeface="Trebuchet MS"/>
              </a:rPr>
              <a:t>в</a:t>
            </a:r>
            <a:r>
              <a:rPr sz="1800" spc="-415">
                <a:latin typeface="Trebuchet MS"/>
                <a:cs typeface="Trebuchet MS"/>
              </a:rPr>
              <a:t> </a:t>
            </a:r>
            <a:r>
              <a:rPr sz="1800" spc="-85">
                <a:latin typeface="Trebuchet MS"/>
                <a:cs typeface="Trebuchet MS"/>
              </a:rPr>
              <a:t>школе;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800" spc="-75">
                <a:latin typeface="Trebuchet MS"/>
                <a:cs typeface="Trebuchet MS"/>
              </a:rPr>
              <a:t>-закончил</a:t>
            </a:r>
            <a:r>
              <a:rPr sz="1800" spc="-215">
                <a:latin typeface="Trebuchet MS"/>
                <a:cs typeface="Trebuchet MS"/>
              </a:rPr>
              <a:t> </a:t>
            </a:r>
            <a:r>
              <a:rPr sz="1800" spc="-90">
                <a:latin typeface="Trebuchet MS"/>
                <a:cs typeface="Trebuchet MS"/>
              </a:rPr>
              <a:t>университет;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800" spc="-95">
                <a:latin typeface="Trebuchet MS"/>
                <a:cs typeface="Trebuchet MS"/>
              </a:rPr>
              <a:t>-интересуется</a:t>
            </a:r>
            <a:r>
              <a:rPr sz="1800" spc="-310">
                <a:latin typeface="Trebuchet MS"/>
                <a:cs typeface="Trebuchet MS"/>
              </a:rPr>
              <a:t> </a:t>
            </a:r>
            <a:r>
              <a:rPr sz="1800" spc="-80">
                <a:latin typeface="Trebuchet MS"/>
                <a:cs typeface="Trebuchet MS"/>
              </a:rPr>
              <a:t>политикой;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800" spc="-100">
                <a:latin typeface="Trebuchet MS"/>
                <a:cs typeface="Trebuchet MS"/>
              </a:rPr>
              <a:t>-честный,</a:t>
            </a:r>
            <a:r>
              <a:rPr sz="1800" spc="-215">
                <a:latin typeface="Trebuchet MS"/>
                <a:cs typeface="Trebuchet MS"/>
              </a:rPr>
              <a:t> </a:t>
            </a:r>
            <a:r>
              <a:rPr sz="1800" spc="-60">
                <a:latin typeface="Trebuchet MS"/>
                <a:cs typeface="Trebuchet MS"/>
              </a:rPr>
              <a:t>порядочный;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800" spc="-75">
                <a:latin typeface="Trebuchet MS"/>
                <a:cs typeface="Trebuchet MS"/>
              </a:rPr>
              <a:t>-настоящий</a:t>
            </a:r>
            <a:r>
              <a:rPr sz="1800" spc="-210">
                <a:latin typeface="Trebuchet MS"/>
                <a:cs typeface="Trebuchet MS"/>
              </a:rPr>
              <a:t> </a:t>
            </a:r>
            <a:r>
              <a:rPr sz="1800" spc="-85">
                <a:latin typeface="Trebuchet MS"/>
                <a:cs typeface="Trebuchet MS"/>
              </a:rPr>
              <a:t>лидер.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36314" y="312801"/>
            <a:ext cx="411734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60"/>
              <a:t>Слониха</a:t>
            </a:r>
            <a:r>
              <a:rPr spc="-655"/>
              <a:t> </a:t>
            </a:r>
            <a:r>
              <a:rPr spc="-114"/>
              <a:t>Джамбо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03363" y="2102358"/>
            <a:ext cx="267589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85">
                <a:latin typeface="Trebuchet MS"/>
                <a:cs typeface="Trebuchet MS"/>
              </a:rPr>
              <a:t>-милая,</a:t>
            </a:r>
            <a:r>
              <a:rPr sz="1800" spc="-250">
                <a:latin typeface="Trebuchet MS"/>
                <a:cs typeface="Trebuchet MS"/>
              </a:rPr>
              <a:t> </a:t>
            </a:r>
            <a:r>
              <a:rPr sz="1800" spc="-65">
                <a:latin typeface="Trebuchet MS"/>
                <a:cs typeface="Trebuchet MS"/>
              </a:rPr>
              <a:t>добрая;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800" spc="-65">
                <a:latin typeface="Trebuchet MS"/>
                <a:cs typeface="Trebuchet MS"/>
              </a:rPr>
              <a:t>-очень</a:t>
            </a:r>
            <a:r>
              <a:rPr sz="1800" spc="-235">
                <a:latin typeface="Trebuchet MS"/>
                <a:cs typeface="Trebuchet MS"/>
              </a:rPr>
              <a:t> </a:t>
            </a:r>
            <a:r>
              <a:rPr sz="1800" spc="-90">
                <a:latin typeface="Trebuchet MS"/>
                <a:cs typeface="Trebuchet MS"/>
              </a:rPr>
              <a:t>заботливая;</a:t>
            </a:r>
            <a:endParaRPr sz="18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</a:pPr>
            <a:r>
              <a:rPr sz="1800" spc="-65">
                <a:latin typeface="Trebuchet MS"/>
                <a:cs typeface="Trebuchet MS"/>
              </a:rPr>
              <a:t>-с</a:t>
            </a:r>
            <a:r>
              <a:rPr sz="1800" spc="-275">
                <a:latin typeface="Trebuchet MS"/>
                <a:cs typeface="Trebuchet MS"/>
              </a:rPr>
              <a:t> </a:t>
            </a:r>
            <a:r>
              <a:rPr sz="1800" spc="-65">
                <a:latin typeface="Trebuchet MS"/>
                <a:cs typeface="Trebuchet MS"/>
              </a:rPr>
              <a:t>самого</a:t>
            </a:r>
            <a:r>
              <a:rPr sz="1800" spc="-215">
                <a:latin typeface="Trebuchet MS"/>
                <a:cs typeface="Trebuchet MS"/>
              </a:rPr>
              <a:t> </a:t>
            </a:r>
            <a:r>
              <a:rPr sz="1800" spc="-85">
                <a:latin typeface="Trebuchet MS"/>
                <a:cs typeface="Trebuchet MS"/>
              </a:rPr>
              <a:t>детства</a:t>
            </a:r>
            <a:r>
              <a:rPr sz="1800" spc="-370">
                <a:latin typeface="Trebuchet MS"/>
                <a:cs typeface="Trebuchet MS"/>
              </a:rPr>
              <a:t> </a:t>
            </a:r>
            <a:r>
              <a:rPr sz="1800" spc="-55">
                <a:latin typeface="Trebuchet MS"/>
                <a:cs typeface="Trebuchet MS"/>
              </a:rPr>
              <a:t>помогала  </a:t>
            </a:r>
            <a:r>
              <a:rPr sz="1800" spc="-85">
                <a:latin typeface="Trebuchet MS"/>
                <a:cs typeface="Trebuchet MS"/>
              </a:rPr>
              <a:t>зверям, </a:t>
            </a:r>
            <a:r>
              <a:rPr sz="1800" spc="-75">
                <a:latin typeface="Trebuchet MS"/>
                <a:cs typeface="Trebuchet MS"/>
              </a:rPr>
              <a:t>лечила </a:t>
            </a:r>
            <a:r>
              <a:rPr sz="1800" spc="-50">
                <a:latin typeface="Trebuchet MS"/>
                <a:cs typeface="Trebuchet MS"/>
              </a:rPr>
              <a:t>их </a:t>
            </a:r>
            <a:r>
              <a:rPr sz="1800" spc="-85">
                <a:latin typeface="Trebuchet MS"/>
                <a:cs typeface="Trebuchet MS"/>
              </a:rPr>
              <a:t>ранки,  </a:t>
            </a:r>
            <a:r>
              <a:rPr sz="1800" spc="-65">
                <a:latin typeface="Trebuchet MS"/>
                <a:cs typeface="Trebuchet MS"/>
              </a:rPr>
              <a:t>варила </a:t>
            </a:r>
            <a:r>
              <a:rPr sz="1800" spc="-85">
                <a:latin typeface="Trebuchet MS"/>
                <a:cs typeface="Trebuchet MS"/>
              </a:rPr>
              <a:t>отвары, </a:t>
            </a:r>
            <a:r>
              <a:rPr sz="1800" spc="-65">
                <a:latin typeface="Trebuchet MS"/>
                <a:cs typeface="Trebuchet MS"/>
              </a:rPr>
              <a:t>которые </a:t>
            </a:r>
            <a:r>
              <a:rPr sz="1800">
                <a:latin typeface="Trebuchet MS"/>
                <a:cs typeface="Trebuchet MS"/>
              </a:rPr>
              <a:t>в  </a:t>
            </a:r>
            <a:r>
              <a:rPr sz="1800" spc="-60">
                <a:latin typeface="Trebuchet MS"/>
                <a:cs typeface="Trebuchet MS"/>
              </a:rPr>
              <a:t>миг </a:t>
            </a:r>
            <a:r>
              <a:rPr sz="1800" spc="-55">
                <a:latin typeface="Trebuchet MS"/>
                <a:cs typeface="Trebuchet MS"/>
              </a:rPr>
              <a:t>поднимали </a:t>
            </a:r>
            <a:r>
              <a:rPr sz="1800" spc="-30">
                <a:latin typeface="Trebuchet MS"/>
                <a:cs typeface="Trebuchet MS"/>
              </a:rPr>
              <a:t>на </a:t>
            </a:r>
            <a:r>
              <a:rPr sz="1800" spc="-55">
                <a:latin typeface="Trebuchet MS"/>
                <a:cs typeface="Trebuchet MS"/>
              </a:rPr>
              <a:t>ноги  </a:t>
            </a:r>
            <a:r>
              <a:rPr sz="1800" spc="-65">
                <a:latin typeface="Trebuchet MS"/>
                <a:cs typeface="Trebuchet MS"/>
              </a:rPr>
              <a:t>даже самого</a:t>
            </a:r>
            <a:r>
              <a:rPr sz="1800" spc="-305">
                <a:latin typeface="Trebuchet MS"/>
                <a:cs typeface="Trebuchet MS"/>
              </a:rPr>
              <a:t> </a:t>
            </a:r>
            <a:r>
              <a:rPr sz="1800" spc="-75">
                <a:latin typeface="Trebuchet MS"/>
                <a:cs typeface="Trebuchet MS"/>
              </a:rPr>
              <a:t>захворавшего  </a:t>
            </a:r>
            <a:r>
              <a:rPr sz="1800" spc="-55">
                <a:latin typeface="Trebuchet MS"/>
                <a:cs typeface="Trebuchet MS"/>
              </a:rPr>
              <a:t>малыша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06424" y="1409700"/>
            <a:ext cx="5536691" cy="4498848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10176" y="312801"/>
            <a:ext cx="27952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40"/>
              <a:t>Волк</a:t>
            </a:r>
            <a:r>
              <a:rPr spc="-620"/>
              <a:t> </a:t>
            </a:r>
            <a:r>
              <a:rPr spc="-210"/>
              <a:t>Альфа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483600" y="2702814"/>
            <a:ext cx="262763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90">
                <a:latin typeface="Trebuchet MS"/>
                <a:cs typeface="Trebuchet MS"/>
              </a:rPr>
              <a:t>-бесстрашный, </a:t>
            </a:r>
            <a:r>
              <a:rPr sz="1800" spc="-55">
                <a:latin typeface="Trebuchet MS"/>
                <a:cs typeface="Trebuchet MS"/>
              </a:rPr>
              <a:t>недавно  </a:t>
            </a:r>
            <a:r>
              <a:rPr sz="1800" spc="-85">
                <a:latin typeface="Trebuchet MS"/>
                <a:cs typeface="Trebuchet MS"/>
              </a:rPr>
              <a:t>увидел, </a:t>
            </a:r>
            <a:r>
              <a:rPr sz="1800" spc="-70">
                <a:latin typeface="Trebuchet MS"/>
                <a:cs typeface="Trebuchet MS"/>
              </a:rPr>
              <a:t>как </a:t>
            </a:r>
            <a:r>
              <a:rPr sz="1800">
                <a:latin typeface="Trebuchet MS"/>
                <a:cs typeface="Trebuchet MS"/>
              </a:rPr>
              <a:t>у </a:t>
            </a:r>
            <a:r>
              <a:rPr sz="1800" spc="-80">
                <a:latin typeface="Trebuchet MS"/>
                <a:cs typeface="Trebuchet MS"/>
              </a:rPr>
              <a:t>старенькой  </a:t>
            </a:r>
            <a:r>
              <a:rPr sz="1800" spc="-55">
                <a:latin typeface="Trebuchet MS"/>
                <a:cs typeface="Trebuchet MS"/>
              </a:rPr>
              <a:t>морской</a:t>
            </a:r>
            <a:r>
              <a:rPr sz="1800" spc="-204">
                <a:latin typeface="Trebuchet MS"/>
                <a:cs typeface="Trebuchet MS"/>
              </a:rPr>
              <a:t> </a:t>
            </a:r>
            <a:r>
              <a:rPr sz="1800" spc="-75">
                <a:latin typeface="Trebuchet MS"/>
                <a:cs typeface="Trebuchet MS"/>
              </a:rPr>
              <a:t>свинки</a:t>
            </a:r>
            <a:r>
              <a:rPr sz="1800" spc="-330">
                <a:latin typeface="Trebuchet MS"/>
                <a:cs typeface="Trebuchet MS"/>
              </a:rPr>
              <a:t> </a:t>
            </a:r>
            <a:r>
              <a:rPr sz="1800" spc="-55">
                <a:latin typeface="Trebuchet MS"/>
                <a:cs typeface="Trebuchet MS"/>
              </a:rPr>
              <a:t>отнимали  </a:t>
            </a:r>
            <a:r>
              <a:rPr sz="1800" spc="-105">
                <a:latin typeface="Trebuchet MS"/>
                <a:cs typeface="Trebuchet MS"/>
              </a:rPr>
              <a:t>сумку, </a:t>
            </a:r>
            <a:r>
              <a:rPr sz="1800" spc="-65">
                <a:latin typeface="Trebuchet MS"/>
                <a:cs typeface="Trebuchet MS"/>
              </a:rPr>
              <a:t>догнал </a:t>
            </a:r>
            <a:r>
              <a:rPr sz="1800" spc="-20">
                <a:latin typeface="Trebuchet MS"/>
                <a:cs typeface="Trebuchet MS"/>
              </a:rPr>
              <a:t>подлецаи  </a:t>
            </a:r>
            <a:r>
              <a:rPr sz="1800" spc="-70">
                <a:latin typeface="Trebuchet MS"/>
                <a:cs typeface="Trebuchet MS"/>
              </a:rPr>
              <a:t>предотвратил</a:t>
            </a:r>
            <a:r>
              <a:rPr sz="1800" spc="-335">
                <a:latin typeface="Trebuchet MS"/>
                <a:cs typeface="Trebuchet MS"/>
              </a:rPr>
              <a:t> </a:t>
            </a:r>
            <a:r>
              <a:rPr sz="1800" spc="-80">
                <a:latin typeface="Trebuchet MS"/>
                <a:cs typeface="Trebuchet MS"/>
              </a:rPr>
              <a:t>ограбление!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1772" y="1409700"/>
            <a:ext cx="7775448" cy="437388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03140" y="312801"/>
            <a:ext cx="259143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20"/>
              <a:t>Сова</a:t>
            </a:r>
            <a:r>
              <a:rPr spc="-630"/>
              <a:t> </a:t>
            </a:r>
            <a:r>
              <a:rPr spc="-110"/>
              <a:t>Кюри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483600" y="3118865"/>
            <a:ext cx="22783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95">
                <a:latin typeface="Trebuchet MS"/>
                <a:cs typeface="Trebuchet MS"/>
              </a:rPr>
              <a:t>-ответственная;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800" spc="-65">
                <a:latin typeface="Trebuchet MS"/>
                <a:cs typeface="Trebuchet MS"/>
              </a:rPr>
              <a:t>-любит </a:t>
            </a:r>
            <a:r>
              <a:rPr sz="1800" spc="-70">
                <a:latin typeface="Trebuchet MS"/>
                <a:cs typeface="Trebuchet MS"/>
              </a:rPr>
              <a:t>книги</a:t>
            </a:r>
            <a:r>
              <a:rPr sz="1800" spc="-315">
                <a:latin typeface="Trebuchet MS"/>
                <a:cs typeface="Trebuchet MS"/>
              </a:rPr>
              <a:t> </a:t>
            </a:r>
            <a:r>
              <a:rPr sz="1800" spc="-45">
                <a:latin typeface="Trebuchet MS"/>
                <a:cs typeface="Trebuchet MS"/>
              </a:rPr>
              <a:t>изнания;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1772" y="1409700"/>
            <a:ext cx="7775448" cy="437388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1104" y="784859"/>
            <a:ext cx="3395471" cy="2174748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1104" y="3409188"/>
            <a:ext cx="3395472" cy="275691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872983" y="784859"/>
            <a:ext cx="3867911" cy="217474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872983" y="3991355"/>
            <a:ext cx="3867912" cy="2174748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988689" y="2563748"/>
            <a:ext cx="3406140" cy="1537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8225" marR="879475" indent="-163195">
              <a:lnSpc>
                <a:spcPct val="135600"/>
              </a:lnSpc>
              <a:spcBef>
                <a:spcPts val="100"/>
              </a:spcBef>
            </a:pPr>
            <a:r>
              <a:rPr sz="1800" spc="-70">
                <a:latin typeface="Trebuchet MS"/>
                <a:cs typeface="Trebuchet MS"/>
              </a:rPr>
              <a:t>Директор</a:t>
            </a:r>
            <a:r>
              <a:rPr sz="1800" spc="-345">
                <a:latin typeface="Trebuchet MS"/>
                <a:cs typeface="Trebuchet MS"/>
              </a:rPr>
              <a:t> </a:t>
            </a:r>
            <a:r>
              <a:rPr sz="1800" spc="-60">
                <a:latin typeface="Trebuchet MS"/>
                <a:cs typeface="Trebuchet MS"/>
              </a:rPr>
              <a:t>школы  </a:t>
            </a:r>
            <a:r>
              <a:rPr sz="1800" spc="5">
                <a:latin typeface="Trebuchet MS"/>
                <a:cs typeface="Trebuchet MS"/>
              </a:rPr>
              <a:t>Мэр</a:t>
            </a:r>
            <a:r>
              <a:rPr sz="1800" spc="-150">
                <a:latin typeface="Trebuchet MS"/>
                <a:cs typeface="Trebuchet MS"/>
              </a:rPr>
              <a:t> </a:t>
            </a:r>
            <a:r>
              <a:rPr sz="1800" spc="-65">
                <a:latin typeface="Trebuchet MS"/>
                <a:cs typeface="Trebuchet MS"/>
              </a:rPr>
              <a:t>города</a:t>
            </a:r>
            <a:endParaRPr sz="1800">
              <a:latin typeface="Trebuchet MS"/>
              <a:cs typeface="Trebuchet MS"/>
            </a:endParaRPr>
          </a:p>
          <a:p>
            <a:pPr marL="3175" algn="ctr">
              <a:lnSpc>
                <a:spcPct val="100000"/>
              </a:lnSpc>
              <a:spcBef>
                <a:spcPts val="1220"/>
              </a:spcBef>
            </a:pPr>
            <a:r>
              <a:rPr sz="1800" spc="-70">
                <a:latin typeface="Trebuchet MS"/>
                <a:cs typeface="Trebuchet MS"/>
              </a:rPr>
              <a:t>Полицейский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505"/>
              </a:spcBef>
            </a:pPr>
            <a:r>
              <a:rPr sz="1800" spc="-70">
                <a:latin typeface="Trebuchet MS"/>
                <a:cs typeface="Trebuchet MS"/>
              </a:rPr>
              <a:t>Заведующая</a:t>
            </a:r>
            <a:r>
              <a:rPr sz="1800" spc="-160">
                <a:latin typeface="Trebuchet MS"/>
                <a:cs typeface="Trebuchet MS"/>
              </a:rPr>
              <a:t> </a:t>
            </a:r>
            <a:r>
              <a:rPr sz="1800" spc="-55">
                <a:latin typeface="Trebuchet MS"/>
                <a:cs typeface="Trebuchet MS"/>
              </a:rPr>
              <a:t>городскойбольницей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1104" y="784859"/>
            <a:ext cx="3395471" cy="2174748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1104" y="3409188"/>
            <a:ext cx="3395472" cy="275691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872983" y="784859"/>
            <a:ext cx="3867911" cy="2174748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872983" y="3991355"/>
            <a:ext cx="3867912" cy="2174748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251950" y="6281115"/>
            <a:ext cx="1663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75">
                <a:latin typeface="Trebuchet MS"/>
                <a:cs typeface="Trebuchet MS"/>
              </a:rPr>
              <a:t>Директор</a:t>
            </a:r>
            <a:r>
              <a:rPr sz="1800" spc="-335">
                <a:latin typeface="Trebuchet MS"/>
                <a:cs typeface="Trebuchet MS"/>
              </a:rPr>
              <a:t> </a:t>
            </a:r>
            <a:r>
              <a:rPr sz="1800" spc="-60">
                <a:latin typeface="Trebuchet MS"/>
                <a:cs typeface="Trebuchet MS"/>
              </a:rPr>
              <a:t>школы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78025" y="246379"/>
            <a:ext cx="11595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5">
                <a:latin typeface="Trebuchet MS"/>
                <a:cs typeface="Trebuchet MS"/>
              </a:rPr>
              <a:t>Мэр</a:t>
            </a:r>
            <a:r>
              <a:rPr sz="1800" spc="-254">
                <a:latin typeface="Trebuchet MS"/>
                <a:cs typeface="Trebuchet MS"/>
              </a:rPr>
              <a:t> </a:t>
            </a:r>
            <a:r>
              <a:rPr sz="1800" spc="-65">
                <a:latin typeface="Trebuchet MS"/>
                <a:cs typeface="Trebuchet MS"/>
              </a:rPr>
              <a:t>города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421494" y="250901"/>
            <a:ext cx="133794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70">
                <a:latin typeface="Trebuchet MS"/>
                <a:cs typeface="Trebuchet MS"/>
              </a:rPr>
              <a:t>Полицейский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9637" y="6249720"/>
            <a:ext cx="34061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70">
                <a:latin typeface="Trebuchet MS"/>
                <a:cs typeface="Trebuchet MS"/>
              </a:rPr>
              <a:t>Заведующая</a:t>
            </a:r>
            <a:r>
              <a:rPr sz="1800" spc="-160">
                <a:latin typeface="Trebuchet MS"/>
                <a:cs typeface="Trebuchet MS"/>
              </a:rPr>
              <a:t> </a:t>
            </a:r>
            <a:r>
              <a:rPr sz="1800" spc="-55">
                <a:latin typeface="Trebuchet MS"/>
                <a:cs typeface="Trebuchet MS"/>
              </a:rPr>
              <a:t>городскойбольницей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201</Words>
  <Application>Microsoft Office PowerPoint</Application>
  <PresentationFormat>Широкоэкранный</PresentationFormat>
  <Paragraphs>37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Trebuchet MS</vt:lpstr>
      <vt:lpstr>Office Theme</vt:lpstr>
      <vt:lpstr>Презентация PowerPoint</vt:lpstr>
      <vt:lpstr>Что перепутал художник?</vt:lpstr>
      <vt:lpstr>«Волшебный город»</vt:lpstr>
      <vt:lpstr>Лев Симба</vt:lpstr>
      <vt:lpstr>Слониха Джамбо</vt:lpstr>
      <vt:lpstr>Волк Альфа</vt:lpstr>
      <vt:lpstr>Сова Кюри</vt:lpstr>
      <vt:lpstr>Презентация PowerPoint</vt:lpstr>
      <vt:lpstr>Презентация PowerPoint</vt:lpstr>
      <vt:lpstr>Презентация PowerPoint</vt:lpstr>
      <vt:lpstr>Мастера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Чернов</dc:creator>
  <cp:lastModifiedBy>Александр Чернов</cp:lastModifiedBy>
  <cp:revision>2</cp:revision>
  <dcterms:created xsi:type="dcterms:W3CDTF">2023-01-13T06:15:18Z</dcterms:created>
  <dcterms:modified xsi:type="dcterms:W3CDTF">2024-02-10T14:22:55Z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2023-01-13T00:00:00Z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2023-01-13T00:00:00Z</vt:filetime>
  </property>
</Properties>
</file>