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4" r:id="rId5"/>
    <p:sldId id="257" r:id="rId6"/>
    <p:sldId id="265" r:id="rId7"/>
    <p:sldId id="266" r:id="rId8"/>
    <p:sldId id="267" r:id="rId9"/>
    <p:sldId id="268" r:id="rId10"/>
    <p:sldId id="269" r:id="rId11"/>
    <p:sldId id="261" r:id="rId12"/>
    <p:sldId id="272" r:id="rId13"/>
    <p:sldId id="271" r:id="rId14"/>
    <p:sldId id="270" r:id="rId15"/>
    <p:sldId id="273" r:id="rId16"/>
    <p:sldId id="276" r:id="rId17"/>
    <p:sldId id="275" r:id="rId18"/>
    <p:sldId id="274" r:id="rId19"/>
    <p:sldId id="277" r:id="rId20"/>
    <p:sldId id="278" r:id="rId21"/>
    <p:sldId id="279" r:id="rId22"/>
    <p:sldId id="280" r:id="rId23"/>
    <p:sldId id="281" r:id="rId24"/>
    <p:sldId id="284" r:id="rId25"/>
    <p:sldId id="283" r:id="rId26"/>
    <p:sldId id="282" r:id="rId27"/>
    <p:sldId id="285" r:id="rId28"/>
    <p:sldId id="286" r:id="rId29"/>
    <p:sldId id="288" r:id="rId30"/>
    <p:sldId id="287" r:id="rId31"/>
    <p:sldId id="289" r:id="rId32"/>
    <p:sldId id="290" r:id="rId33"/>
    <p:sldId id="291" r:id="rId34"/>
    <p:sldId id="292" r:id="rId35"/>
    <p:sldId id="293" r:id="rId36"/>
    <p:sldId id="294" r:id="rId37"/>
    <p:sldId id="295" r:id="rId3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730" y="-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0" y="-1"/>
            <a:ext cx="6858000" cy="90680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28868" y="5019264"/>
            <a:ext cx="347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"Рисунок в нетрадиционной технике"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70" y="3143240"/>
            <a:ext cx="57920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Лукерина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Аурика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571612" y="3571868"/>
            <a:ext cx="3996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ООШ 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"Мечты о космосе»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652" b="1839"/>
          <a:stretch>
            <a:fillRect/>
          </a:stretch>
        </p:blipFill>
        <p:spPr bwMode="auto">
          <a:xfrm>
            <a:off x="-24" y="1"/>
            <a:ext cx="6786586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70" y="3214678"/>
            <a:ext cx="5143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Фомина Александра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СОШ №16,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"Человек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космос" 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0306" y="5072066"/>
            <a:ext cx="2453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Компьютерная графика"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0" y="-1"/>
            <a:ext cx="6858000" cy="90680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28868" y="5019264"/>
            <a:ext cx="347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"Плакат" 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8" y="3143240"/>
            <a:ext cx="5715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Сафин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Динислам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53" y="3571868"/>
            <a:ext cx="6572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МБОУ татарская гимназия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№14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им.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Х.Атласи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 апреля – день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Космонавтики"</a:t>
            </a:r>
            <a:endParaRPr lang="ru-RU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-1" y="0"/>
            <a:ext cx="6858001" cy="9144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00306" y="5072066"/>
            <a:ext cx="4143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"Плакат"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1678" y="3071802"/>
            <a:ext cx="2634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Муратова Милана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28604" y="3571868"/>
            <a:ext cx="6182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МБОУ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татарская гимназия №14 имени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Хади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Атласи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День космонавтики".</a:t>
            </a:r>
          </a:p>
          <a:p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652" b="1839"/>
          <a:stretch>
            <a:fillRect/>
          </a:stretch>
        </p:blipFill>
        <p:spPr bwMode="auto">
          <a:xfrm>
            <a:off x="-24" y="1"/>
            <a:ext cx="6786586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70" y="3214678"/>
            <a:ext cx="5143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Муравьёв Александр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ЦДТТ, "Полёт в космос" 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0306" y="5072066"/>
            <a:ext cx="19395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"Плакат"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0" y="-1"/>
            <a:ext cx="6858000" cy="90680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28868" y="5019264"/>
            <a:ext cx="347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Мой авторский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проект" 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8" y="3143240"/>
            <a:ext cx="5715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Сабирова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Иделия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53" y="3571868"/>
            <a:ext cx="657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татарская гимназия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№14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им.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Х.Атласи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видео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 "Космос где-то рядом". "</a:t>
            </a:r>
            <a:endParaRPr lang="ru-RU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-1" y="0"/>
            <a:ext cx="6858001" cy="9144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00306" y="5072066"/>
            <a:ext cx="4143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"Мой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авторский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проект"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1678" y="3071802"/>
            <a:ext cx="2647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Минигулов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Радель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28604" y="3571868"/>
            <a:ext cx="63151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МБОУ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татарская гимназия №14 имени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Хади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Атласи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"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Страна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Космоландия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652" b="1839"/>
          <a:stretch>
            <a:fillRect/>
          </a:stretch>
        </p:blipFill>
        <p:spPr bwMode="auto">
          <a:xfrm>
            <a:off x="-24" y="1"/>
            <a:ext cx="6786586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14" y="3214678"/>
            <a:ext cx="66437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Козак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Сафия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татарская гимназия №14 им. Х.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Атласи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исследовательский проект "Космос".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0306" y="5072066"/>
            <a:ext cx="2891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"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Мой авторский проект"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-71462" y="0"/>
            <a:ext cx="6858001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57430" y="3214678"/>
            <a:ext cx="1924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Гусак Каролина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571868"/>
            <a:ext cx="6786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МБОУ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ДПЦ №6 "Зарница",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Завораживающий космос"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430" y="5072066"/>
            <a:ext cx="3857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"Рисунок в нетрадиционной технике"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0" y="-1"/>
            <a:ext cx="6858000" cy="90680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28868" y="5019264"/>
            <a:ext cx="347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"Презентация"  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8" y="3143240"/>
            <a:ext cx="5715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Досаев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Данил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53" y="3571868"/>
            <a:ext cx="6572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СОШ №3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видео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презентация "Я рисую космос"</a:t>
            </a:r>
            <a:endParaRPr lang="ru-RU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-1" y="0"/>
            <a:ext cx="6858001" cy="9144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00306" y="5072066"/>
            <a:ext cx="4143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"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Презентация"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1678" y="3071802"/>
            <a:ext cx="2162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Билялов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Артур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7166" y="3571868"/>
            <a:ext cx="6401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МБОУ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татарская гимназия №14 имени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Хади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Атласи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"Исследование космоса"</a:t>
            </a:r>
          </a:p>
          <a:p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652" b="1839"/>
          <a:stretch>
            <a:fillRect/>
          </a:stretch>
        </p:blipFill>
        <p:spPr bwMode="auto">
          <a:xfrm>
            <a:off x="-24" y="1"/>
            <a:ext cx="6786586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14" y="3214678"/>
            <a:ext cx="66437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ООШ 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День космонавтики»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85106" y="5072066"/>
            <a:ext cx="15297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"Презентация"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0" y="-1"/>
            <a:ext cx="6858000" cy="90680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28868" y="5019264"/>
            <a:ext cx="347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"Авторская фотография"  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8" y="3143240"/>
            <a:ext cx="5715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Максимова Злата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53" y="3571868"/>
            <a:ext cx="6572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СОШ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№9, "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– часть Вселенной"</a:t>
            </a:r>
            <a:endParaRPr lang="ru-RU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-1" y="0"/>
            <a:ext cx="6858001" cy="9144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00306" y="5072066"/>
            <a:ext cx="4143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"Авторская фотография"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79196" y="3071802"/>
            <a:ext cx="2035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Грачев Богдан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7166" y="3571868"/>
            <a:ext cx="61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МБОУ СОШ №9, "Небо зовет"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652" b="1839"/>
          <a:stretch>
            <a:fillRect/>
          </a:stretch>
        </p:blipFill>
        <p:spPr bwMode="auto">
          <a:xfrm>
            <a:off x="-24" y="1"/>
            <a:ext cx="6786586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14" y="3214678"/>
            <a:ext cx="66437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Филиппов Вадим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ЦДТТ, "Небо"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8934" y="5072066"/>
            <a:ext cx="2398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"Авторская фотография"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652" b="1839"/>
          <a:stretch>
            <a:fillRect/>
          </a:stretch>
        </p:blipFill>
        <p:spPr bwMode="auto">
          <a:xfrm>
            <a:off x="-24" y="1"/>
            <a:ext cx="6786586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14" y="3214678"/>
            <a:ext cx="66437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Захарова Мария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ЦДТТ, "Звёздочки"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8934" y="5072066"/>
            <a:ext cx="2398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"Авторская фотография"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-1" y="0"/>
            <a:ext cx="6858001" cy="9144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22" y="3071802"/>
            <a:ext cx="4707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Чернова Наталья Петровна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42852" y="3571868"/>
            <a:ext cx="65722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МБОУ ДО ЦДТТ,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"Космический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дайвинг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(интеллектуальная игра для старшеклассников)</a:t>
            </a: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43182" y="5072066"/>
            <a:ext cx="2582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"Творчество без границ"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-71462" y="0"/>
            <a:ext cx="6858001" cy="9144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" y="3214678"/>
            <a:ext cx="6715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Хабибуллина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Карина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студия "</a:t>
            </a:r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ИЗОбраз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", МБОУ ДО ДПЦ №4 "Веселый рейс",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Моя вселенная".</a:t>
            </a:r>
          </a:p>
          <a:p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4554" y="5072066"/>
            <a:ext cx="35502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Рисунок в нетрадиционной технике"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652" b="1839"/>
          <a:stretch>
            <a:fillRect/>
          </a:stretch>
        </p:blipFill>
        <p:spPr bwMode="auto">
          <a:xfrm>
            <a:off x="-24" y="1"/>
            <a:ext cx="6786586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3571868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ДО ЦДТТ, викторина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"Космическая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одиссея"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3182" y="5072066"/>
            <a:ext cx="2582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"Творчество без границ"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3116" y="3214678"/>
            <a:ext cx="3175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Леонова Елена Викторовна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0" y="-1"/>
            <a:ext cx="6858000" cy="906808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8" y="3143240"/>
            <a:ext cx="5715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Новичкова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Анастасия Викторовна</a:t>
            </a:r>
            <a:endPara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53" y="3571868"/>
            <a:ext cx="6572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ЦДТТ, </a:t>
            </a:r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"Познаем,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играя"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643182" y="5000628"/>
            <a:ext cx="2582791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"Творчество без границ"</a:t>
            </a:r>
            <a:endParaRPr lang="ru-RU" sz="155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2596"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2853" y="3214678"/>
            <a:ext cx="6715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Веряскина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Ирина Юрьевна,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 дополнительного образования МБОУ ДО ЦДТТ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74" y="4214810"/>
            <a:ext cx="4208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 активное привлечение учащихся к участию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2596"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2853" y="3214678"/>
            <a:ext cx="6715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Рябых Людмила Викторовна,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 дополнительного образования МБОУ ДО ЦДТТ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74" y="4214810"/>
            <a:ext cx="4208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 активное привлечение учащихся к участию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2596"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2853" y="3214678"/>
            <a:ext cx="6715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Заляева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Резида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Нургаязовна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 МБОУ гимназии №14 им.Х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Атласи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74" y="4214810"/>
            <a:ext cx="4208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 активное привлечение учащихся к участию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2596"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2853" y="3214678"/>
            <a:ext cx="6715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Нигматуллина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Гульнара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Ривкатовна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 МБОУ гимназии №14 им.Х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Атласи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74" y="4214810"/>
            <a:ext cx="4208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 активное привлечение учащихся к участию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2596"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2853" y="3214678"/>
            <a:ext cx="6715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Чурикова Татьяна Ивановна,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 МБОУ ООШ №18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74" y="4214810"/>
            <a:ext cx="4208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 активное привлечение учащихся к участию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2596"/>
          <a:stretch>
            <a:fillRect/>
          </a:stretch>
        </p:blipFill>
        <p:spPr bwMode="auto">
          <a:xfrm>
            <a:off x="-1" y="0"/>
            <a:ext cx="6858001" cy="9144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2853" y="3214678"/>
            <a:ext cx="6715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Тиглева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Людмила Александровна,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 МБОУ ДО №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 «Веселый рейс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74" y="4214810"/>
            <a:ext cx="4208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 активное привлечение учащихся к участию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-71462" y="0"/>
            <a:ext cx="6858001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42" y="3214678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Шаевич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Радомира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ДО ЦДТТ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 "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Млечный путь"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554" y="5072066"/>
            <a:ext cx="38576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Рисунок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нетрадиционной технике"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652" b="1839"/>
          <a:stretch>
            <a:fillRect/>
          </a:stretch>
        </p:blipFill>
        <p:spPr bwMode="auto">
          <a:xfrm>
            <a:off x="-24" y="1"/>
            <a:ext cx="6786586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70" y="3214678"/>
            <a:ext cx="5143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Чуйкова Ксения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ЦДТТ,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Love in Space".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9144" y="5072066"/>
            <a:ext cx="35173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«Рисунок в нетрадиционной технике»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652" b="1839"/>
          <a:stretch>
            <a:fillRect/>
          </a:stretch>
        </p:blipFill>
        <p:spPr bwMode="auto">
          <a:xfrm>
            <a:off x="-24" y="1"/>
            <a:ext cx="6786586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52" y="3214679"/>
            <a:ext cx="6500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Новицкий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Егор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СОШ №3,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Радужная галактика"(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граттаж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5992" y="5072066"/>
            <a:ext cx="43577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"Рисунок в нетрадиционной технике"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 место 001.jpg"/>
          <p:cNvPicPr>
            <a:picLocks noChangeAspect="1" noChangeArrowheads="1"/>
          </p:cNvPicPr>
          <p:nvPr/>
        </p:nvPicPr>
        <p:blipFill>
          <a:blip r:embed="rId2" cstate="print"/>
          <a:srcRect r="2652" b="1839"/>
          <a:stretch>
            <a:fillRect/>
          </a:stretch>
        </p:blipFill>
        <p:spPr bwMode="auto">
          <a:xfrm>
            <a:off x="-24" y="1"/>
            <a:ext cx="6786586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70" y="3214678"/>
            <a:ext cx="5643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Захаров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Артём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ЦДТТ,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«Земля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 космического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мусора».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285992" y="5072066"/>
            <a:ext cx="347883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"Рисунок в нетрадиционной технике"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0" y="-1"/>
            <a:ext cx="6858000" cy="90680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28868" y="5019264"/>
            <a:ext cx="347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"Компьютерная графика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70" y="3143240"/>
            <a:ext cx="57920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Валиев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12" y="3571868"/>
            <a:ext cx="3882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ЦДТТ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"Космос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ждет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 место 001.jpg"/>
          <p:cNvPicPr>
            <a:picLocks noChangeAspect="1" noChangeArrowheads="1"/>
          </p:cNvPicPr>
          <p:nvPr/>
        </p:nvPicPr>
        <p:blipFill>
          <a:blip r:embed="rId2" cstate="print"/>
          <a:srcRect r="2245" b="1929"/>
          <a:stretch>
            <a:fillRect/>
          </a:stretch>
        </p:blipFill>
        <p:spPr bwMode="auto">
          <a:xfrm>
            <a:off x="-1" y="0"/>
            <a:ext cx="6858001" cy="9144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3643306"/>
            <a:ext cx="6429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306" y="5072066"/>
            <a:ext cx="347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"Компьютерная графика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52" y="3143240"/>
            <a:ext cx="677884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Новожилов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Игорь</a:t>
            </a: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ДО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ЦДТТ,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(рисунок в </a:t>
            </a:r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CorelDraw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), "Выход в открытый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космос"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576</Words>
  <PresentationFormat>Экран (4:3)</PresentationFormat>
  <Paragraphs>98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22</cp:revision>
  <dcterms:created xsi:type="dcterms:W3CDTF">2020-04-16T13:10:02Z</dcterms:created>
  <dcterms:modified xsi:type="dcterms:W3CDTF">2020-04-16T15:57:41Z</dcterms:modified>
</cp:coreProperties>
</file>