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92DA7-7615-497B-81CD-18CD7BBBE77F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5DA77B-59B9-498D-A42E-209B9FBB5F7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57364"/>
            <a:ext cx="7772400" cy="2000263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Планета 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Земля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43240" y="5072074"/>
            <a:ext cx="4629160" cy="114300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endParaRPr lang="ru-RU" sz="1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а 73 из 1619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0"/>
            <a:ext cx="6855340" cy="686968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80724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Какие цвета вы видите на нашей планете?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720" y="1357298"/>
            <a:ext cx="292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Голубой и синий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214554"/>
            <a:ext cx="20115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Белый 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071810"/>
            <a:ext cx="26269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Коричневый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500034" y="4929198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 что обозначает каждый цвет?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43306" y="1357298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-моря, океаны, озёра</a:t>
            </a:r>
            <a:endParaRPr lang="ru-RU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28926" y="2214554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облака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57554" y="3071810"/>
            <a:ext cx="1000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суша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Картинка 80 из 1619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254" y="0"/>
            <a:ext cx="6510466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8" y="428604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Чего на Земле больше: суши или воды?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428736"/>
            <a:ext cx="68329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 почему на снимке из космоса наша планета голубая?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2714620"/>
            <a:ext cx="59909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Вода занимает больше половины земного шара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49148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 нам увидеть Землю поближе?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5720" y="1643050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нам поможет?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643182"/>
            <a:ext cx="428628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 ноге стоит одной,</a:t>
            </a: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Крутит вертит головой,</a:t>
            </a: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Нам показывает страны,</a:t>
            </a:r>
          </a:p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Реки, горы, океаны</a:t>
            </a:r>
          </a:p>
        </p:txBody>
      </p:sp>
      <p:pic>
        <p:nvPicPr>
          <p:cNvPr id="24578" name="Picture 2" descr="Картинка 1 из 1772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55703"/>
            <a:ext cx="4071966" cy="6007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Картинка 16 из 177288"/>
          <p:cNvPicPr>
            <a:picLocks noChangeAspect="1" noChangeArrowheads="1"/>
          </p:cNvPicPr>
          <p:nvPr/>
        </p:nvPicPr>
        <p:blipFill>
          <a:blip r:embed="rId2" cstate="print"/>
          <a:srcRect b="12499"/>
          <a:stretch>
            <a:fillRect/>
          </a:stretch>
        </p:blipFill>
        <p:spPr bwMode="auto">
          <a:xfrm>
            <a:off x="1357290" y="1500174"/>
            <a:ext cx="5715000" cy="500066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85786" y="642918"/>
            <a:ext cx="7858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Глобус – это модель земного шара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s53.radikal.ru/i139/1109/23/ccdb0be305a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928934"/>
            <a:ext cx="3333750" cy="3333750"/>
          </a:xfrm>
          <a:prstGeom prst="rect">
            <a:avLst/>
          </a:prstGeom>
          <a:noFill/>
        </p:spPr>
      </p:pic>
      <p:pic>
        <p:nvPicPr>
          <p:cNvPr id="27652" name="Picture 4" descr="Картинка 81 из 17728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143116"/>
            <a:ext cx="3050005" cy="414340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85786" y="642918"/>
            <a:ext cx="77854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Глобусы- сувениры, которые украшены золотом, серебром, драгоценными</a:t>
            </a:r>
          </a:p>
          <a:p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металлами.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0"/>
            <a:ext cx="33575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Глобусы бывают: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Картинка 22 из 1772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89528" y="1071546"/>
            <a:ext cx="3896921" cy="519589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0"/>
            <a:ext cx="79122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Глобус звёздного неба. На нём изображены созвездия.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а 94 из 17728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33354"/>
            <a:ext cx="4586294" cy="61150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571480"/>
            <a:ext cx="6296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Глобус стран мира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а 33 из 1773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1071546"/>
            <a:ext cx="5214944" cy="521494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0"/>
            <a:ext cx="78814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Когда мы смотрим на него, то превращаемся в космонавтов, которые смотрят на нашу планету из  космоса. Глобус немного наклонён. В таком положении Земля летит по орбите вокруг солнца.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а 1 из 69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143116"/>
            <a:ext cx="7620000" cy="410527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3" y="714356"/>
            <a:ext cx="8215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Земля летит по орбите вокруг солнца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Картинка 183 из 1773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4930" y="0"/>
            <a:ext cx="6858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500042"/>
            <a:ext cx="73267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Что за стержень торчит на Северном полюсе?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1357298"/>
            <a:ext cx="7422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Стержень воспроизводит земную ось, вокруг которой вращается Земля.</a:t>
            </a:r>
            <a:endParaRPr lang="ru-RU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662" y="2428868"/>
            <a:ext cx="7028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Можно потрогать или увидеть земную ось?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224" y="3571876"/>
            <a:ext cx="761766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На самой Земле никаких видимых полюсов-точек нет, и нельзя увидеть и</a:t>
            </a:r>
          </a:p>
          <a:p>
            <a:r>
              <a:rPr lang="ru-RU" sz="2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Пощупать земную ось. Их можно только вычислить математически.</a:t>
            </a:r>
            <a:endParaRPr lang="ru-RU" sz="2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а 2 из 161951"/>
          <p:cNvPicPr>
            <a:picLocks noChangeAspect="1" noChangeArrowheads="1"/>
          </p:cNvPicPr>
          <p:nvPr/>
        </p:nvPicPr>
        <p:blipFill>
          <a:blip r:embed="rId2" cstate="print"/>
          <a:srcRect t="5208" b="4167"/>
          <a:stretch>
            <a:fillRect/>
          </a:stretch>
        </p:blipFill>
        <p:spPr bwMode="auto">
          <a:xfrm>
            <a:off x="1643010" y="0"/>
            <a:ext cx="750099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500042"/>
            <a:ext cx="816043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Сколько ни езди, не ходи,</a:t>
            </a:r>
          </a:p>
          <a:p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Тебе конца тут не найти</a:t>
            </a: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2910" y="2786058"/>
            <a:ext cx="4244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вы знаете о Земле?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3643314"/>
            <a:ext cx="6715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Чем вам нравится наша планета?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57224" y="4572008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Хотелось бы вам изменить нашу  планету?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а 54 из 1773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3794214" cy="50387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0"/>
            <a:ext cx="85011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Посмотрите на жирную линию. Это экватор. Он делит нашу планету на Северный и Южный полюсы. Наша страна находится на Северном полушарии.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1030" name="Picture 6" descr="Картинка 64 из 1773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1" y="1643050"/>
            <a:ext cx="3583289" cy="4861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Картинка 304 из 29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857232"/>
            <a:ext cx="6071574" cy="58100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0"/>
            <a:ext cx="84296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 глубокой древности Землю считали плоским диском , который держится на трёх слонах или трёх китах. </a:t>
            </a:r>
            <a:r>
              <a:rPr lang="ru-RU" sz="2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Теперь</a:t>
            </a: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в шарообразности её формы никто не сомневается, особенно после полётов космонавтов, которые своими глазами увидели из космоса нашу Землю.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357298"/>
            <a:ext cx="864399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Возьмите альбомные листы. Нарисуйте планету Земля, какой бы вы её</a:t>
            </a:r>
          </a:p>
          <a:p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Хотели увидеть из космоса через 100 лет.</a:t>
            </a:r>
            <a:endParaRPr lang="ru-RU" sz="4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а 26 из 1619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428604"/>
            <a:ext cx="6199267" cy="61436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57158" y="785794"/>
            <a:ext cx="8600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обозначает слово «земля», когда оно написано с большой буквы?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3571876"/>
            <a:ext cx="2782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 с маленькой?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а 221 из 1619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21" y="928670"/>
            <a:ext cx="7596241" cy="569718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357166"/>
            <a:ext cx="71327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Какая звезда самая близкая к Земле?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142984"/>
            <a:ext cx="13649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Солнце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а 35 из 3716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57166"/>
            <a:ext cx="4924425" cy="6096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0034" y="357166"/>
            <a:ext cx="8652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Какое значение имеет Солнце для жизни на Земле?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428736"/>
            <a:ext cx="8215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Солнце освещает и согревает Землю, чтоб на ней  росли растения.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Картинка 42 из 37169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195071"/>
            <a:ext cx="7286676" cy="430576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8372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произойдет, если Солнце перестанет  светить?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7224" y="1357298"/>
            <a:ext cx="40182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Будет темно и холодно.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артинка 7 из 37169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671" y="1000108"/>
            <a:ext cx="8264553" cy="549592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71472" y="357166"/>
            <a:ext cx="4397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Каким вы видите солнце?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214422"/>
            <a:ext cx="41520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Маленьким кружком</a:t>
            </a:r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Картинка 110 из 1619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928802"/>
            <a:ext cx="6000792" cy="471490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7159" y="0"/>
            <a:ext cx="8572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Земля от Солнца очень далеко, около 150 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млн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км. Свет Солнца преодолевает это расстояние за 8 минут, он летит со скоростью 300 000 км в секунду.</a:t>
            </a:r>
            <a:endParaRPr lang="ru-RU" sz="32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Картинка 41 из 161951"/>
          <p:cNvPicPr>
            <a:picLocks noChangeAspect="1" noChangeArrowheads="1"/>
          </p:cNvPicPr>
          <p:nvPr/>
        </p:nvPicPr>
        <p:blipFill>
          <a:blip r:embed="rId2" cstate="print"/>
          <a:srcRect b="625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571480"/>
            <a:ext cx="76964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Такой видят космонавты из космоса</a:t>
            </a:r>
            <a:endParaRPr lang="ru-RU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419</Words>
  <Application>Microsoft Office PowerPoint</Application>
  <PresentationFormat>Экран (4:3)</PresentationFormat>
  <Paragraphs>52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Планета Земля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Внеклассное занятие. Окружающий мир 2 класс Планета Земля</dc:title>
  <dc:creator>Admin</dc:creator>
  <cp:lastModifiedBy>Admin</cp:lastModifiedBy>
  <cp:revision>35</cp:revision>
  <dcterms:created xsi:type="dcterms:W3CDTF">2012-05-17T09:44:51Z</dcterms:created>
  <dcterms:modified xsi:type="dcterms:W3CDTF">2020-05-20T16:49:29Z</dcterms:modified>
</cp:coreProperties>
</file>