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6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  <p:sldId id="270" r:id="rId16"/>
    <p:sldId id="271" r:id="rId17"/>
  </p:sldIdLst>
  <p:sldSz cx="5853113" cy="32908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moxt" initials="S" lastIdx="2" clrIdx="0">
    <p:extLst>
      <p:ext uri="{19B8F6BF-5375-455C-9EA6-DF929625EA0E}">
        <p15:presenceInfo xmlns:p15="http://schemas.microsoft.com/office/powerpoint/2012/main" userId="Smox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232" d="100"/>
          <a:sy n="232" d="100"/>
        </p:scale>
        <p:origin x="59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8-21T22:20:00.248" idx="1">
    <p:pos x="3439" y="259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639" y="538578"/>
            <a:ext cx="4389835" cy="1145717"/>
          </a:xfrm>
        </p:spPr>
        <p:txBody>
          <a:bodyPr anchor="b"/>
          <a:lstStyle>
            <a:lvl1pPr algn="ctr"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639" y="1728478"/>
            <a:ext cx="4389835" cy="794536"/>
          </a:xfrm>
        </p:spPr>
        <p:txBody>
          <a:bodyPr/>
          <a:lstStyle>
            <a:lvl1pPr marL="0" indent="0" algn="ctr">
              <a:buNone/>
              <a:defRPr sz="1152"/>
            </a:lvl1pPr>
            <a:lvl2pPr marL="219410" indent="0" algn="ctr">
              <a:buNone/>
              <a:defRPr sz="960"/>
            </a:lvl2pPr>
            <a:lvl3pPr marL="438821" indent="0" algn="ctr">
              <a:buNone/>
              <a:defRPr sz="864"/>
            </a:lvl3pPr>
            <a:lvl4pPr marL="658231" indent="0" algn="ctr">
              <a:buNone/>
              <a:defRPr sz="768"/>
            </a:lvl4pPr>
            <a:lvl5pPr marL="877641" indent="0" algn="ctr">
              <a:buNone/>
              <a:defRPr sz="768"/>
            </a:lvl5pPr>
            <a:lvl6pPr marL="1097051" indent="0" algn="ctr">
              <a:buNone/>
              <a:defRPr sz="768"/>
            </a:lvl6pPr>
            <a:lvl7pPr marL="1316462" indent="0" algn="ctr">
              <a:buNone/>
              <a:defRPr sz="768"/>
            </a:lvl7pPr>
            <a:lvl8pPr marL="1535872" indent="0" algn="ctr">
              <a:buNone/>
              <a:defRPr sz="768"/>
            </a:lvl8pPr>
            <a:lvl9pPr marL="1755282" indent="0" algn="ctr">
              <a:buNone/>
              <a:defRPr sz="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68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06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8634" y="175210"/>
            <a:ext cx="1262077" cy="2788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401" y="175210"/>
            <a:ext cx="3713069" cy="2788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8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94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353" y="820437"/>
            <a:ext cx="5048310" cy="1368918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353" y="2202305"/>
            <a:ext cx="5048310" cy="719882"/>
          </a:xfrm>
        </p:spPr>
        <p:txBody>
          <a:bodyPr/>
          <a:lstStyle>
            <a:lvl1pPr marL="0" indent="0">
              <a:buNone/>
              <a:defRPr sz="1152">
                <a:solidFill>
                  <a:schemeClr val="tx1">
                    <a:tint val="75000"/>
                  </a:schemeClr>
                </a:solidFill>
              </a:defRPr>
            </a:lvl1pPr>
            <a:lvl2pPr marL="21941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2pPr>
            <a:lvl3pPr marL="438821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3pPr>
            <a:lvl4pPr marL="65823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4pPr>
            <a:lvl5pPr marL="87764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5pPr>
            <a:lvl6pPr marL="109705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6pPr>
            <a:lvl7pPr marL="131646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7pPr>
            <a:lvl8pPr marL="153587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8pPr>
            <a:lvl9pPr marL="175528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97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402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3138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322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175210"/>
            <a:ext cx="5048310" cy="6360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164" y="806725"/>
            <a:ext cx="2476141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164" y="1202088"/>
            <a:ext cx="2476141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3139" y="806725"/>
            <a:ext cx="2488335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63139" y="1202088"/>
            <a:ext cx="2488335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04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73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66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8336" y="473827"/>
            <a:ext cx="2963138" cy="2338663"/>
          </a:xfrm>
        </p:spPr>
        <p:txBody>
          <a:bodyPr/>
          <a:lstStyle>
            <a:lvl1pPr>
              <a:defRPr sz="1536"/>
            </a:lvl1pPr>
            <a:lvl2pPr>
              <a:defRPr sz="1344"/>
            </a:lvl2pPr>
            <a:lvl3pPr>
              <a:defRPr sz="1152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4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88336" y="473827"/>
            <a:ext cx="2963138" cy="2338663"/>
          </a:xfrm>
        </p:spPr>
        <p:txBody>
          <a:bodyPr anchor="t"/>
          <a:lstStyle>
            <a:lvl1pPr marL="0" indent="0">
              <a:buNone/>
              <a:defRPr sz="1536"/>
            </a:lvl1pPr>
            <a:lvl2pPr marL="219410" indent="0">
              <a:buNone/>
              <a:defRPr sz="1344"/>
            </a:lvl2pPr>
            <a:lvl3pPr marL="438821" indent="0">
              <a:buNone/>
              <a:defRPr sz="1152"/>
            </a:lvl3pPr>
            <a:lvl4pPr marL="658231" indent="0">
              <a:buNone/>
              <a:defRPr sz="960"/>
            </a:lvl4pPr>
            <a:lvl5pPr marL="877641" indent="0">
              <a:buNone/>
              <a:defRPr sz="960"/>
            </a:lvl5pPr>
            <a:lvl6pPr marL="1097051" indent="0">
              <a:buNone/>
              <a:defRPr sz="960"/>
            </a:lvl6pPr>
            <a:lvl7pPr marL="1316462" indent="0">
              <a:buNone/>
              <a:defRPr sz="960"/>
            </a:lvl7pPr>
            <a:lvl8pPr marL="1535872" indent="0">
              <a:buNone/>
              <a:defRPr sz="960"/>
            </a:lvl8pPr>
            <a:lvl9pPr marL="1755282" indent="0">
              <a:buNone/>
              <a:defRPr sz="96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60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402" y="175210"/>
            <a:ext cx="5048310" cy="63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402" y="876047"/>
            <a:ext cx="5048310" cy="208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402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8844" y="3050166"/>
            <a:ext cx="1975426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33761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80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821" rtl="0" eaLnBrk="1" latinLnBrk="0" hangingPunct="1">
        <a:lnSpc>
          <a:spcPct val="90000"/>
        </a:lnSpc>
        <a:spcBef>
          <a:spcPct val="0"/>
        </a:spcBef>
        <a:buNone/>
        <a:defRPr sz="2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05" indent="-109705" algn="l" defTabSz="438821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344" kern="1200">
          <a:solidFill>
            <a:schemeClr val="tx1"/>
          </a:solidFill>
          <a:latin typeface="+mn-lt"/>
          <a:ea typeface="+mn-ea"/>
          <a:cs typeface="+mn-cs"/>
        </a:defRPr>
      </a:lvl1pPr>
      <a:lvl2pPr marL="329115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2pPr>
      <a:lvl3pPr marL="54852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6793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98734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20675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42616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64557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86498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1pPr>
      <a:lvl2pPr marL="21941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2pPr>
      <a:lvl3pPr marL="43882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3pPr>
      <a:lvl4pPr marL="65823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87764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09705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31646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53587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75528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rok.fedcdo.ru/wp-content/themes/urok/video/ecotropinka.mp4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0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7.xml"/><Relationship Id="rId5" Type="http://schemas.microsoft.com/office/2007/relationships/media" Target="../media/media3.mp3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4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9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5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7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273" y="479870"/>
            <a:ext cx="1478283" cy="13837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87" y="234959"/>
            <a:ext cx="1456947" cy="16245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081" y="49030"/>
            <a:ext cx="1466091" cy="18105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" y="1859471"/>
            <a:ext cx="1447803" cy="14356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846" y="1863665"/>
            <a:ext cx="1475235" cy="14356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939" y="1851083"/>
            <a:ext cx="1459995" cy="14356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319" y="1845014"/>
            <a:ext cx="1469139" cy="143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08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82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6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5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271" y="512122"/>
            <a:ext cx="3932399" cy="2266644"/>
          </a:xfrm>
          <a:prstGeom prst="rect">
            <a:avLst/>
          </a:prstGeom>
        </p:spPr>
      </p:pic>
      <p:pic>
        <p:nvPicPr>
          <p:cNvPr id="4" name="Рисунок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846" y="2871338"/>
            <a:ext cx="647824" cy="29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2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4" name="Рисунок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846" y="2871338"/>
            <a:ext cx="647824" cy="29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27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271" y="512122"/>
            <a:ext cx="3932399" cy="226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95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868" y="2683623"/>
            <a:ext cx="341377" cy="34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81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2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1 - chirikane-vorobj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57" y="1262168"/>
            <a:ext cx="356566" cy="356566"/>
          </a:xfrm>
          <a:prstGeom prst="rect">
            <a:avLst/>
          </a:prstGeom>
        </p:spPr>
      </p:pic>
      <p:pic>
        <p:nvPicPr>
          <p:cNvPr id="4" name="2 - golos-bolshoj-sinic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848" y="1249690"/>
            <a:ext cx="349318" cy="349318"/>
          </a:xfrm>
          <a:prstGeom prst="rect">
            <a:avLst/>
          </a:prstGeom>
        </p:spPr>
      </p:pic>
      <p:pic>
        <p:nvPicPr>
          <p:cNvPr id="5" name="3 - zvuk-vorony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525" y="1231141"/>
            <a:ext cx="367867" cy="367867"/>
          </a:xfrm>
          <a:prstGeom prst="rect">
            <a:avLst/>
          </a:prstGeom>
        </p:spPr>
      </p:pic>
      <p:pic>
        <p:nvPicPr>
          <p:cNvPr id="6" name="4 - ushastaya-sova-golos-6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666" y="1262168"/>
            <a:ext cx="356566" cy="356566"/>
          </a:xfrm>
          <a:prstGeom prst="rect">
            <a:avLst/>
          </a:prstGeom>
        </p:spPr>
      </p:pic>
      <p:pic>
        <p:nvPicPr>
          <p:cNvPr id="7" name="5 - obyknovennaya-ivolga-golos-10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337" y="1231141"/>
            <a:ext cx="390248" cy="39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9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8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4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755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</TotalTime>
  <Words>0</Words>
  <Application>Microsoft Office PowerPoint</Application>
  <PresentationFormat>Произвольный</PresentationFormat>
  <Paragraphs>0</Paragraphs>
  <Slides>16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Smoxt</dc:creator>
  <cp:lastModifiedBy>Smoxt</cp:lastModifiedBy>
  <cp:revision>22</cp:revision>
  <dcterms:created xsi:type="dcterms:W3CDTF">2021-05-28T17:01:27Z</dcterms:created>
  <dcterms:modified xsi:type="dcterms:W3CDTF">2023-09-01T20:10:49Z</dcterms:modified>
</cp:coreProperties>
</file>