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Эльмира Лазарева" initials="ЭЛ" lastIdx="1" clrIdx="0">
    <p:extLst>
      <p:ext uri="{19B8F6BF-5375-455C-9EA6-DF929625EA0E}">
        <p15:presenceInfo xmlns:p15="http://schemas.microsoft.com/office/powerpoint/2012/main" xmlns="" userId="03f8db511b05dfa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A0A7C"/>
    <a:srgbClr val="40087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55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B1A1902-F08D-6C26-01F0-CD3DCA00AF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E36B189F-50AE-25C0-C332-E0172E579F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BA9649B-9146-C8CB-6031-CC7FE05BA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BCB69-6C47-40CD-AE92-1966FD24FFA0}" type="datetimeFigureOut">
              <a:rPr lang="ru-RU" smtClean="0"/>
              <a:pPr/>
              <a:t>01.02.2023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C0C1C93-5BE2-FDFC-EF50-F1496DAA5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598D9FE-E09C-83F7-50A5-FC05CF073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D9A49-03B5-445A-B788-2BAD08AF9B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62712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F63BE6D-970E-88A3-97F5-7640D20B8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C43A35B-F44B-91FA-8BE7-93F4E41C0D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4D90936-2A1B-01F9-CB11-FB313ADEF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BCB69-6C47-40CD-AE92-1966FD24FFA0}" type="datetimeFigureOut">
              <a:rPr lang="ru-RU" smtClean="0"/>
              <a:pPr/>
              <a:t>01.02.2023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5831290-1E9B-689E-10B8-7AF09F0A4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8A4EFDE-09DE-775B-BFCC-ECF533DFE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D9A49-03B5-445A-B788-2BAD08AF9B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91502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CDFD938F-C6D1-03FB-5CD0-EC457C80DE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9ED71A5-FA06-48BF-F391-0E158740EE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A42D0A8-4EA0-CB9F-B86D-383E39CE0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BCB69-6C47-40CD-AE92-1966FD24FFA0}" type="datetimeFigureOut">
              <a:rPr lang="ru-RU" smtClean="0"/>
              <a:pPr/>
              <a:t>01.02.2023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41B7EA9-3CF4-B6CA-C6C0-75731ACCF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5D61078-1E0D-E7F6-3E24-F32F7C025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D9A49-03B5-445A-B788-2BAD08AF9B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4867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AA0C61E-C84F-3F25-8A77-9EE9FE1D5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F75C52B-5EB0-CFA8-6EF1-5E33539EC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807807F-C220-6E3F-BD11-41B55EADE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BCB69-6C47-40CD-AE92-1966FD24FFA0}" type="datetimeFigureOut">
              <a:rPr lang="ru-RU" smtClean="0"/>
              <a:pPr/>
              <a:t>01.02.2023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4ABF300-35BE-9AAB-7EAB-4BDB08E07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EBCF4D7-A9E3-E2AD-876F-8C282205E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D9A49-03B5-445A-B788-2BAD08AF9B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05863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E3892D4-9B5F-1A63-826E-173DD07FF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DF88938-4482-62BB-B383-71D3797D85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B9DCE2B-6521-ADC0-80E7-BD617112A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BCB69-6C47-40CD-AE92-1966FD24FFA0}" type="datetimeFigureOut">
              <a:rPr lang="ru-RU" smtClean="0"/>
              <a:pPr/>
              <a:t>01.02.2023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C6ACF30-5A99-021B-377E-33CE1D91B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DB5976E-BB73-F9A5-BC7D-20D793214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D9A49-03B5-445A-B788-2BAD08AF9B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03595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E4D73CC-C0D1-A2F4-3409-5DF07028B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9146F8F-651F-3DFB-B013-944CEEB325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31BD111-08F3-779A-6E93-31CAD84829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265BFB2-BF7C-E274-44F7-8836946CA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BCB69-6C47-40CD-AE92-1966FD24FFA0}" type="datetimeFigureOut">
              <a:rPr lang="ru-RU" smtClean="0"/>
              <a:pPr/>
              <a:t>01.02.2023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CCF447C-CAD3-0B5C-50D4-1F6C7DC3A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701384D-D07B-53ED-D493-12BD773B7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D9A49-03B5-445A-B788-2BAD08AF9B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15373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963CCE6-02B6-0617-F4F7-8BC8B832F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2AD8E44-507C-D39A-FEE2-645F242608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249FF62-3AA2-BB3E-3CF1-89AF5D76D3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7572A685-7298-1F77-38AF-D85219D25D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9B4D70E7-DDB9-F89F-CD9D-84E3D64D91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A76C7D8F-8125-196B-BBE3-FCDA65200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BCB69-6C47-40CD-AE92-1966FD24FFA0}" type="datetimeFigureOut">
              <a:rPr lang="ru-RU" smtClean="0"/>
              <a:pPr/>
              <a:t>01.02.2023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E11FFBE1-94B6-312D-CB87-16088C77A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9DEF9C51-C2D6-8041-0D52-D29E3A097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D9A49-03B5-445A-B788-2BAD08AF9B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31252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D199C52-579A-CB77-6207-0138C79B8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AE34AB59-E1EC-4C55-3E63-FAB2DBED1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BCB69-6C47-40CD-AE92-1966FD24FFA0}" type="datetimeFigureOut">
              <a:rPr lang="ru-RU" smtClean="0"/>
              <a:pPr/>
              <a:t>01.02.2023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0409C5E7-5A79-870E-7504-BE464BF6A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568B8AA6-29D0-0B3C-713F-9D10F3862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D9A49-03B5-445A-B788-2BAD08AF9B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8129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54DD080D-97B0-B219-E64E-18F6CA089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BCB69-6C47-40CD-AE92-1966FD24FFA0}" type="datetimeFigureOut">
              <a:rPr lang="ru-RU" smtClean="0"/>
              <a:pPr/>
              <a:t>01.02.2023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59C2C0A6-6BC9-E18E-8E7A-E954B6428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4EF1D90B-06DD-0C1B-F3F0-44E7346AE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D9A49-03B5-445A-B788-2BAD08AF9B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53197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DEBE990-36CA-39C7-1D3D-07C1E9B82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BBCFC82-33F9-455D-BB42-FE2F466788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19402DB9-6C2A-4F77-1565-03FDC73C61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E3C19C2-4753-307B-E059-1B831B40E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BCB69-6C47-40CD-AE92-1966FD24FFA0}" type="datetimeFigureOut">
              <a:rPr lang="ru-RU" smtClean="0"/>
              <a:pPr/>
              <a:t>01.02.2023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9DEB37B-9DC2-76C7-7DFA-9CA6F6D66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3DC5012-220E-F08E-CF82-604C6121B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D9A49-03B5-445A-B788-2BAD08AF9B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5799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2C2CEAE-8998-7076-2F22-FE395F6DA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CC7CB95D-09AF-906A-1ACA-13EB076509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CE602EF-2254-504E-A866-978A369175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12D1306-6E88-F800-AA8A-36BF47DF3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BCB69-6C47-40CD-AE92-1966FD24FFA0}" type="datetimeFigureOut">
              <a:rPr lang="ru-RU" smtClean="0"/>
              <a:pPr/>
              <a:t>01.02.2023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8D5F0DA-B5A4-FB87-7F2C-CAA395F37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5626151-FB0C-5A30-2CF3-88AFAAE9A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D9A49-03B5-445A-B788-2BAD08AF9B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19040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A211D8F-808A-DFBC-1371-6200EE5DB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E060C6B-C402-A2BF-B2FA-30CFE67B49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0A2C0E5-E339-922B-01EA-74EB6C61F0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5BCB69-6C47-40CD-AE92-1966FD24FFA0}" type="datetimeFigureOut">
              <a:rPr lang="ru-RU" smtClean="0"/>
              <a:pPr/>
              <a:t>01.02.2023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2F9AC04-F664-DC44-9D1A-490892C356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E0FD93B-0223-6025-FF52-B13D6A3878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D9A49-03B5-445A-B788-2BAD08AF9B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88733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446D64F-EB4A-DED5-FF36-9DAC87A5B37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6913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F159BE5-9C24-78E4-6B19-2B94767C9D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3156" y="827563"/>
            <a:ext cx="10713156" cy="932215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40087E"/>
                </a:solidFill>
              </a:rPr>
              <a:t/>
            </a:r>
            <a:br>
              <a:rPr lang="ru-RU" dirty="0">
                <a:solidFill>
                  <a:srgbClr val="40087E"/>
                </a:solidFill>
              </a:rPr>
            </a:br>
            <a:r>
              <a:rPr lang="ru-RU" sz="2200" b="1" dirty="0">
                <a:solidFill>
                  <a:srgbClr val="92D050"/>
                </a:solidFill>
                <a:latin typeface="Georgia" panose="02040502050405020303" pitchFamily="18" charset="0"/>
              </a:rPr>
              <a:t>В МАДОУ «Детский сад №118 «Яблочко»</a:t>
            </a:r>
            <a:br>
              <a:rPr lang="ru-RU" sz="2200" b="1" dirty="0">
                <a:solidFill>
                  <a:srgbClr val="92D050"/>
                </a:solidFill>
                <a:latin typeface="Georgia" panose="02040502050405020303" pitchFamily="18" charset="0"/>
              </a:rPr>
            </a:br>
            <a:r>
              <a:rPr lang="ru-RU" sz="2200" b="1" dirty="0">
                <a:solidFill>
                  <a:srgbClr val="92D050"/>
                </a:solidFill>
                <a:latin typeface="Georgia" panose="02040502050405020303" pitchFamily="18" charset="0"/>
              </a:rPr>
              <a:t>с 1 ноября 2022г. начнет свою  работу группа кратковременного пребывания</a:t>
            </a:r>
            <a:r>
              <a:rPr lang="ru-RU" sz="2200" b="1" dirty="0">
                <a:solidFill>
                  <a:srgbClr val="40087E"/>
                </a:solidFill>
                <a:latin typeface="Georgia" panose="02040502050405020303" pitchFamily="18" charset="0"/>
              </a:rPr>
              <a:t/>
            </a:r>
            <a:br>
              <a:rPr lang="ru-RU" sz="2200" b="1" dirty="0">
                <a:solidFill>
                  <a:srgbClr val="40087E"/>
                </a:solidFill>
                <a:latin typeface="Georgia" panose="02040502050405020303" pitchFamily="18" charset="0"/>
              </a:rPr>
            </a:br>
            <a:r>
              <a:rPr lang="ru-RU" sz="2200" b="1" dirty="0">
                <a:solidFill>
                  <a:srgbClr val="40087E"/>
                </a:solidFill>
                <a:latin typeface="Georgia" panose="02040502050405020303" pitchFamily="18" charset="0"/>
              </a:rPr>
              <a:t>         </a:t>
            </a:r>
            <a:r>
              <a:rPr lang="ru-RU" sz="36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«Вместе с мамой», </a:t>
            </a:r>
            <a:r>
              <a:rPr lang="ru-RU" sz="2200" b="1" dirty="0">
                <a:solidFill>
                  <a:srgbClr val="40087E"/>
                </a:solidFill>
                <a:latin typeface="Georgia" panose="02040502050405020303" pitchFamily="18" charset="0"/>
              </a:rPr>
              <a:t/>
            </a:r>
            <a:br>
              <a:rPr lang="ru-RU" sz="2200" b="1" dirty="0">
                <a:solidFill>
                  <a:srgbClr val="40087E"/>
                </a:solidFill>
                <a:latin typeface="Georgia" panose="02040502050405020303" pitchFamily="18" charset="0"/>
              </a:rPr>
            </a:br>
            <a:r>
              <a:rPr lang="ru-RU" sz="2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приглашаем мам </a:t>
            </a:r>
            <a:r>
              <a:rPr lang="ru-RU" sz="2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 детьми в возрасте от 1,5 до 3 лет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A49FBDD-E63A-6566-4541-4A0BB70EEB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66491" y="1768880"/>
            <a:ext cx="8552399" cy="508912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</a:rPr>
              <a:t>                        </a:t>
            </a:r>
            <a:r>
              <a:rPr lang="ru-RU" sz="20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Группа «Вместе с мамой» - это:</a:t>
            </a:r>
            <a:r>
              <a:rPr lang="en-US" sz="20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buFontTx/>
              <a:buChar char="-"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Условия для раннего развития ребенка;</a:t>
            </a:r>
          </a:p>
          <a:p>
            <a:pPr marL="342900" indent="-342900" algn="l">
              <a:buFontTx/>
              <a:buChar char="-"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Прекрасная предметно-развивающая среда;</a:t>
            </a:r>
          </a:p>
          <a:p>
            <a:pPr marL="342900" indent="-342900" algn="l">
              <a:buFontTx/>
              <a:buChar char="-"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Уникальные авторские программы;</a:t>
            </a:r>
          </a:p>
          <a:p>
            <a:pPr marL="342900" indent="-342900" algn="l">
              <a:buFontTx/>
              <a:buChar char="-"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Отличная подготовка к детскому саду;</a:t>
            </a:r>
          </a:p>
          <a:p>
            <a:pPr marL="342900" indent="-342900" algn="l">
              <a:buFontTx/>
              <a:buChar char="-"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Профессиональные консультации специалистов. </a:t>
            </a:r>
          </a:p>
          <a:p>
            <a:pPr algn="just"/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Вас ждут увлекательные развивающие занятия:</a:t>
            </a:r>
            <a:endParaRPr lang="ru-RU" sz="2000" b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buFontTx/>
              <a:buChar char="-"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Речевое развитие через театрализованную деятельность;</a:t>
            </a:r>
          </a:p>
          <a:p>
            <a:pPr marL="342900" indent="-342900" algn="l">
              <a:buFontTx/>
              <a:buChar char="-"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Рисование, лепка;</a:t>
            </a:r>
          </a:p>
          <a:p>
            <a:pPr marL="342900" indent="-342900" algn="l">
              <a:buFontTx/>
              <a:buChar char="-"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Музыкальные занятия;</a:t>
            </a:r>
          </a:p>
          <a:p>
            <a:pPr marL="342900" indent="-342900" algn="l">
              <a:buFontTx/>
              <a:buChar char="-"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Физкультурные занятия;</a:t>
            </a:r>
          </a:p>
          <a:p>
            <a:r>
              <a:rPr lang="en-US" sz="4400" dirty="0">
                <a:solidFill>
                  <a:srgbClr val="002060"/>
                </a:solidFill>
              </a:rPr>
              <a:t>   </a:t>
            </a:r>
            <a:r>
              <a:rPr lang="en-US" sz="4400" dirty="0" smtClean="0">
                <a:solidFill>
                  <a:srgbClr val="002060"/>
                </a:solidFill>
              </a:rPr>
              <a:t> </a:t>
            </a: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Будем рады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видеть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вас!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buFontTx/>
              <a:buChar char="-"/>
            </a:pPr>
            <a:endParaRPr lang="ru-RU" sz="2000" dirty="0">
              <a:solidFill>
                <a:srgbClr val="002060"/>
              </a:solidFill>
            </a:endParaRPr>
          </a:p>
          <a:p>
            <a:pPr marL="342900" indent="-342900" algn="l">
              <a:buFontTx/>
              <a:buChar char="-"/>
            </a:pPr>
            <a:endParaRPr lang="ru-RU" dirty="0"/>
          </a:p>
          <a:p>
            <a:pPr marL="342900" indent="-342900">
              <a:buFontTx/>
              <a:buChar char="-"/>
            </a:pPr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2FF9C65-FBFD-5899-2F41-82A6FECD67D2}"/>
              </a:ext>
            </a:extLst>
          </p:cNvPr>
          <p:cNvSpPr txBox="1"/>
          <p:nvPr/>
        </p:nvSpPr>
        <p:spPr>
          <a:xfrm>
            <a:off x="9523562" y="4649638"/>
            <a:ext cx="243264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Наш адрес:</a:t>
            </a:r>
          </a:p>
          <a:p>
            <a:r>
              <a:rPr lang="ru-RU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г. Набережные Челны</a:t>
            </a:r>
          </a:p>
          <a:p>
            <a:r>
              <a:rPr lang="ru-RU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Ул. Янтарная, д. </a:t>
            </a: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29 (65/11)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Тел.: (8552)25-11-18</a:t>
            </a:r>
          </a:p>
          <a:p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BBA526BE-D2C6-70C6-F628-FCD9D67736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03426" y="4715457"/>
            <a:ext cx="4210756" cy="13794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AAB85B03-7B72-CD0C-D55C-D913DCD45A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35970" y="2294626"/>
            <a:ext cx="4678982" cy="21590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3E5EA22-B125-A202-61A0-B2A1F023EEF5}"/>
              </a:ext>
            </a:extLst>
          </p:cNvPr>
          <p:cNvSpPr txBox="1"/>
          <p:nvPr/>
        </p:nvSpPr>
        <p:spPr>
          <a:xfrm>
            <a:off x="9144000" y="1017917"/>
            <a:ext cx="28122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График работы</a:t>
            </a:r>
          </a:p>
          <a:p>
            <a:pPr algn="ctr"/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Вторник, четверг </a:t>
            </a:r>
            <a:endParaRPr lang="ru-RU" sz="24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10.30 ч</a:t>
            </a:r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 до 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11.30ч</a:t>
            </a:r>
            <a:r>
              <a:rPr lang="ru-RU" sz="2400" b="1" dirty="0">
                <a:solidFill>
                  <a:srgbClr val="7030A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135415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96</Words>
  <Application>Microsoft Office PowerPoint</Application>
  <PresentationFormat>Произвольный</PresentationFormat>
  <Paragraphs>21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      В МАДОУ «Детский сад №118 «Яблочко» с 1 ноября 2022г. начнет свою  работу группа кратковременного пребывания          «Вместе с мамой»,  приглашаем мам с детьми в возрасте от 1,5 до 3 лет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 МАДОУ №118 «Яблочко» работает группа кратковременного пребывания «Вместе с мамой»,  которую посещают мамы с детьми в возрасте от 1,5 до 3 лет.</dc:title>
  <dc:creator>Эльмира Лазарева</dc:creator>
  <cp:lastModifiedBy>user</cp:lastModifiedBy>
  <cp:revision>7</cp:revision>
  <dcterms:created xsi:type="dcterms:W3CDTF">2022-10-20T08:02:08Z</dcterms:created>
  <dcterms:modified xsi:type="dcterms:W3CDTF">2023-02-01T10:51:07Z</dcterms:modified>
</cp:coreProperties>
</file>