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79" r:id="rId3"/>
    <p:sldId id="276" r:id="rId4"/>
    <p:sldId id="283" r:id="rId5"/>
    <p:sldId id="280" r:id="rId6"/>
    <p:sldId id="278" r:id="rId7"/>
    <p:sldId id="28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F74DA-A3F5-4F82-B09B-B1330A45F12A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E5DA4-2E02-4E75-A8ED-9AF5845767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443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266819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033037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167282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2385275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487456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774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737074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29544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842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839934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287500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35249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608198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723522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688001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40397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010627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494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ransition spd="slow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642918"/>
            <a:ext cx="6786610" cy="3143272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Сеть </a:t>
            </a:r>
            <a:r>
              <a:rPr lang="en-US" sz="5300" b="1" dirty="0" smtClean="0">
                <a:solidFill>
                  <a:srgbClr val="FF0000"/>
                </a:solidFill>
              </a:rPr>
              <a:t>Stem</a:t>
            </a:r>
            <a:r>
              <a:rPr lang="tt-RU" sz="5300" b="1" dirty="0" smtClean="0">
                <a:solidFill>
                  <a:srgbClr val="FF0000"/>
                </a:solidFill>
              </a:rPr>
              <a:t> – </a:t>
            </a:r>
            <a:r>
              <a:rPr lang="tt-RU" sz="4900" b="1" dirty="0" smtClean="0">
                <a:solidFill>
                  <a:srgbClr val="FF0000"/>
                </a:solidFill>
              </a:rPr>
              <a:t>лабораторий “активити” </a:t>
            </a:r>
            <a:r>
              <a:rPr lang="tt-RU" sz="6000" b="1" dirty="0" smtClean="0">
                <a:solidFill>
                  <a:srgbClr val="FF0000"/>
                </a:solidFill>
              </a:rPr>
              <a:t/>
            </a:r>
            <a:br>
              <a:rPr lang="tt-RU" sz="6000" b="1" dirty="0" smtClean="0">
                <a:solidFill>
                  <a:srgbClr val="FF0000"/>
                </a:solidFill>
              </a:rPr>
            </a:br>
            <a:r>
              <a:rPr lang="tt-RU" sz="6000" b="1" dirty="0" smtClean="0">
                <a:solidFill>
                  <a:srgbClr val="FF0000"/>
                </a:solidFill>
              </a:rPr>
              <a:t>технологии</a:t>
            </a:r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endParaRPr lang="ru-RU" sz="31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F:\стим\steam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966" y="4293096"/>
            <a:ext cx="7792036" cy="2409468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429499" cy="714380"/>
          </a:xfrm>
        </p:spPr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sz="40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sz="40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sz="40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«Искорка»</a:t>
            </a: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786446" y="2643182"/>
            <a:ext cx="2055215" cy="2055215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user\Downloads\IMG-20220530-WA00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786050" y="4857760"/>
            <a:ext cx="1579906" cy="1815332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user\Downloads\IMG-20220530-WA0040 (1)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85786" y="3143248"/>
            <a:ext cx="1372962" cy="2744209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857224" y="714357"/>
            <a:ext cx="771530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двух оборудованных кабинетах работают развивающие центры (центр занимательной математики, центр конструирования, центр экспериментирования) для организации самостоятельной и совместной с воспитателем детской деятельности, направленной на развитие математических способностей, способности к практическому и умственному экспериментированию, обобщению, формированию представлений об окружающем мире в опытно-экспериментальной деятельности; происходит осознание единства всего живого в процессе наглядно-чувственного восприятия; формируется экологическое сознание.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грант\54\ресурсы\Конструирование из игровых строительных материалов является наиболее доступным и легким видом конструирования для дошкольников.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071802" y="2714620"/>
            <a:ext cx="1928826" cy="1928826"/>
          </a:xfrm>
          <a:prstGeom prst="round2DiagRect">
            <a:avLst/>
          </a:prstGeom>
          <a:noFill/>
        </p:spPr>
      </p:pic>
      <p:pic>
        <p:nvPicPr>
          <p:cNvPr id="3" name="Picture 2" descr="F:\грант\54\технологии\Фото 15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5143504" y="4857760"/>
            <a:ext cx="1563258" cy="1796204"/>
          </a:xfrm>
          <a:prstGeom prst="round2Diag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6060" y="0"/>
            <a:ext cx="7502154" cy="785794"/>
          </a:xfrm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лаборатория </a:t>
            </a:r>
            <a:r>
              <a:rPr lang="ru-RU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«Электроник»</a:t>
            </a:r>
            <a:endParaRPr lang="ru-RU" sz="3200" b="1" cap="none" dirty="0">
              <a:ln w="5080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857224" y="344741"/>
            <a:ext cx="778671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Работа STEM-лаборатории ведется как в  подгрупповых и индивидуальных формах во время занятий и режимных моментах</a:t>
            </a:r>
            <a:r>
              <a:rPr lang="tt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(самостояте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ль</a:t>
            </a:r>
            <a:r>
              <a:rPr lang="tt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ной деятельности).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Практические занятия проводятся по технологии деятельностного метода «Ситуация». Суть данной технологии: постановка  различных проблемных ситуаций, для решения которых используются  имеющиеся знания и  каждый воспитанник делает для себя  новые открытия. </a:t>
            </a:r>
          </a:p>
          <a:p>
            <a:pPr lvl="0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Игры развивают математическое и логическое мышление, раскрывают творческие способности ребенка, улучшают пространственную ориентацию, способствующие развитию сообразительности, логики, пространственного воображения;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Используются для  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естественно-научного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экспериментирования </a:t>
            </a:r>
            <a:r>
              <a:rPr lang="tt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целью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развития познавательного интереса детей, исследовательской активности, любознательности, что в свою очередь приведёт к интеллектуальному, эмоциональному развитию.</a:t>
            </a:r>
          </a:p>
          <a:p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Развива</a:t>
            </a:r>
            <a:r>
              <a:rPr lang="tt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ют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интерес к моделированию и конструированию, стимулировать детское научно техническое творчество.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3429000"/>
            <a:ext cx="2190766" cy="1643074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4" descr="C:\Users\ACER\Desktop\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5143512"/>
            <a:ext cx="2119059" cy="1571636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Содержимое 9" descr="2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429124" y="3429000"/>
            <a:ext cx="2356240" cy="1571636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3" descr="C:\Users\ACER\Desktop\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5143512"/>
            <a:ext cx="2351577" cy="1571636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28596" y="571480"/>
            <a:ext cx="8358246" cy="14287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«Звездочки»</a:t>
            </a:r>
            <a:r>
              <a:rPr lang="ru-RU" sz="4000" b="1" cap="none" dirty="0" smtClean="0">
                <a:ln w="50800"/>
                <a:solidFill>
                  <a:srgbClr val="FF0000"/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rgbClr val="FF0000"/>
                </a:solidFill>
              </a:rPr>
            </a:b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" name="Содержимое 11" descr="ДОУ115 Конструирование великана по LEGO Education WeDo9580 на кружке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857364"/>
            <a:ext cx="2303876" cy="3071834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Содержимое 12" descr="ДОУ115 Конструирование карусели по LEGO Education WeDo9580 на кружке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43636" y="1928802"/>
            <a:ext cx="2250297" cy="3000396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E:\грант\115\ДОУ115 Конструирование качели по LEGO Education WeDo9580 на кружк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3214686"/>
            <a:ext cx="2235527" cy="2820155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57224" y="714356"/>
            <a:ext cx="7715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Выявлены интересы по направлениям воспитанников, исходя из которых, разработана и реализуется программа дополнительного образования  по робототехнике и легоконструированию «Умные механизмы»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429499" cy="714380"/>
          </a:xfrm>
        </p:spPr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4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sz="44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sz="44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sz="44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«Кроха»</a:t>
            </a: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57818" y="1857364"/>
            <a:ext cx="3311554" cy="2153186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user\Downloads\IMG-20220530-WA00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357554" y="4071942"/>
            <a:ext cx="2214578" cy="2638687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user\Downloads\IMG-20220530-WA0040 (1)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71472" y="1857364"/>
            <a:ext cx="3391164" cy="2139929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857224" y="714357"/>
            <a:ext cx="7500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Разработана и реализуется программа  дополнительного образования  по робототехнике. Для реализации проекта «Старт в науку» разработан и реализуется цикл занятий с детьми в мини-лабораториях, проводятся мастер-классы «Юные исследователи»</a:t>
            </a:r>
            <a:endParaRPr lang="ru-RU" sz="16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59" y="214290"/>
            <a:ext cx="7429499" cy="1000132"/>
          </a:xfrm>
          <a:ln>
            <a:noFill/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«Сабантуй»</a:t>
            </a: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21" name="Рисунок 20" descr="121 фото1.jpg"/>
          <p:cNvPicPr>
            <a:picLocks noGrp="1" noChangeAspect="1"/>
          </p:cNvPicPr>
          <p:nvPr>
            <p:ph type="pic" idx="15"/>
          </p:nvPr>
        </p:nvPicPr>
        <p:blipFill>
          <a:blip r:embed="rId2" cstate="print"/>
          <a:srcRect t="2299" b="2299"/>
          <a:stretch>
            <a:fillRect/>
          </a:stretch>
        </p:blipFill>
        <p:spPr>
          <a:xfrm>
            <a:off x="928662" y="2000240"/>
            <a:ext cx="3254718" cy="2069825"/>
          </a:xfrm>
          <a:ln>
            <a:noFill/>
          </a:ln>
        </p:spPr>
      </p:pic>
      <p:pic>
        <p:nvPicPr>
          <p:cNvPr id="22" name="Рисунок 21" descr="121 фото2.jpg"/>
          <p:cNvPicPr>
            <a:picLocks noGrp="1" noChangeAspect="1"/>
          </p:cNvPicPr>
          <p:nvPr>
            <p:ph type="pic" idx="21"/>
          </p:nvPr>
        </p:nvPicPr>
        <p:blipFill>
          <a:blip r:embed="rId3" cstate="print"/>
          <a:srcRect t="7644" b="7644"/>
          <a:stretch>
            <a:fillRect/>
          </a:stretch>
        </p:blipFill>
        <p:spPr>
          <a:xfrm>
            <a:off x="4929190" y="2000240"/>
            <a:ext cx="3200617" cy="2033066"/>
          </a:xfrm>
          <a:ln>
            <a:noFill/>
          </a:ln>
        </p:spPr>
      </p:pic>
      <p:sp>
        <p:nvSpPr>
          <p:cNvPr id="25" name="Прямоугольник 24"/>
          <p:cNvSpPr/>
          <p:nvPr/>
        </p:nvSpPr>
        <p:spPr>
          <a:xfrm>
            <a:off x="785786" y="857232"/>
            <a:ext cx="7786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Выявлены интересы по направлениям воспитанников, исходя из которых, разработана и реализуется программа дополнительного образования  по робототехнике и  легоконструированию «LEGOЛЕНД»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CER\Downloads\attachmen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4286256"/>
            <a:ext cx="3143272" cy="2214578"/>
          </a:xfrm>
          <a:prstGeom prst="round2DiagRect">
            <a:avLst>
              <a:gd name="adj1" fmla="val 16667"/>
              <a:gd name="adj2" fmla="val 0"/>
            </a:avLst>
          </a:prstGeom>
          <a:noFill/>
        </p:spPr>
      </p:pic>
      <p:pic>
        <p:nvPicPr>
          <p:cNvPr id="1027" name="Picture 3" descr="C:\Users\ACER\Downloads\attachment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4286256"/>
            <a:ext cx="3143272" cy="2224086"/>
          </a:xfrm>
          <a:prstGeom prst="round2Diag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67293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858180" cy="428628"/>
          </a:xfrm>
          <a:ln>
            <a:noFill/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«Затейники»</a:t>
            </a: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7224" y="642918"/>
            <a:ext cx="77867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857232"/>
            <a:ext cx="75724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совершенствования образовательного процесса посредством использования Stem-технологий, направленных на развитие инновационного мышления воспитанников.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E:\грант\125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928802"/>
            <a:ext cx="3238523" cy="2214578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 descr="E:\грант\125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928802"/>
            <a:ext cx="3232414" cy="2143140"/>
          </a:xfrm>
          <a:prstGeom prst="round2DiagRect">
            <a:avLst/>
          </a:prstGeom>
          <a:noFill/>
        </p:spPr>
      </p:pic>
      <p:pic>
        <p:nvPicPr>
          <p:cNvPr id="1032" name="Picture 8" descr="E:\грант\125\3.jpg"/>
          <p:cNvPicPr>
            <a:picLocks noChangeAspect="1" noChangeArrowheads="1"/>
          </p:cNvPicPr>
          <p:nvPr/>
        </p:nvPicPr>
        <p:blipFill>
          <a:blip r:embed="rId4" cstate="print"/>
          <a:srcRect l="1087" t="4198" r="-168" b="6107"/>
          <a:stretch>
            <a:fillRect/>
          </a:stretch>
        </p:blipFill>
        <p:spPr bwMode="auto">
          <a:xfrm>
            <a:off x="928662" y="4357694"/>
            <a:ext cx="3357586" cy="2214554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3" name="Picture 9" descr="E:\грант\125\4.jpg"/>
          <p:cNvPicPr>
            <a:picLocks noChangeAspect="1" noChangeArrowheads="1"/>
          </p:cNvPicPr>
          <p:nvPr/>
        </p:nvPicPr>
        <p:blipFill>
          <a:blip r:embed="rId5" cstate="print"/>
          <a:srcRect t="4169" r="1456" b="4030"/>
          <a:stretch>
            <a:fillRect/>
          </a:stretch>
        </p:blipFill>
        <p:spPr bwMode="auto">
          <a:xfrm>
            <a:off x="5050578" y="4357694"/>
            <a:ext cx="3212365" cy="2232169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67293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805</TotalTime>
  <Words>205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Trebuchet MS</vt:lpstr>
      <vt:lpstr>Tw Cen MT</vt:lpstr>
      <vt:lpstr>Контур</vt:lpstr>
      <vt:lpstr>Сеть Stem – лабораторий “активити”  технологии </vt:lpstr>
      <vt:lpstr>STEM- лаборатория «Искорка»  </vt:lpstr>
      <vt:lpstr>STEM-лаборатория «Электроник»</vt:lpstr>
      <vt:lpstr> STEM- лаборатория «Звездочки»  </vt:lpstr>
      <vt:lpstr>STEM- лаборатория «Кроха»  </vt:lpstr>
      <vt:lpstr>STEM- лаборатория «Сабантуй» </vt:lpstr>
      <vt:lpstr>STEM- лаборатория «Затейники»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- технологии</dc:title>
  <dc:creator>Екатерина</dc:creator>
  <cp:lastModifiedBy>Руслан Сафин</cp:lastModifiedBy>
  <cp:revision>46</cp:revision>
  <dcterms:created xsi:type="dcterms:W3CDTF">2018-05-19T12:19:45Z</dcterms:created>
  <dcterms:modified xsi:type="dcterms:W3CDTF">2023-02-02T14:45:13Z</dcterms:modified>
</cp:coreProperties>
</file>