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69" r:id="rId13"/>
    <p:sldId id="277" r:id="rId14"/>
    <p:sldId id="271" r:id="rId15"/>
    <p:sldId id="272" r:id="rId16"/>
    <p:sldId id="273" r:id="rId17"/>
    <p:sldId id="274" r:id="rId18"/>
    <p:sldId id="275" r:id="rId19"/>
    <p:sldId id="276" r:id="rId20"/>
    <p:sldId id="278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820082"/>
    <a:srgbClr val="000099"/>
    <a:srgbClr val="FFCCFF"/>
    <a:srgbClr val="420042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640" y="-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0"/>
            <a:ext cx="5761037" cy="448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6453188"/>
            <a:ext cx="9259888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39999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6666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45FCF90-D1DF-49A2-A49F-7BF021DD02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65F65-2A5A-4330-A93B-EE071F5502F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161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4A8D1-670F-47DA-B6F5-F10966D4A8E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818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74BB27-6DC4-4C2D-A2B6-D1CF8A615AB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51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BCFF6-9EEF-4E34-8395-A86E511E738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818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23A7F-D78F-4C47-B443-36B931A74E0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30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16E665-FE32-4CB7-9259-6B95E8263CF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865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F56BE6-1309-4CFF-88C8-6657F763296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417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60297-5A37-4C63-8AAA-5935FF53EB3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252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C4D3D-1BC0-4FE8-8CAF-BE6A72C0CF8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60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2F009-72C3-4240-BFDD-72969D7A97B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86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42863"/>
            <a:ext cx="1849438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6453188"/>
            <a:ext cx="9259888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7950" y="6524625"/>
            <a:ext cx="21336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11413" y="6524625"/>
            <a:ext cx="54006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26413" y="6524625"/>
            <a:ext cx="8382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D6F0F50-F939-4853-9D65-9083F83783B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entury Gothi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entury Gothi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entury Gothi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2204864"/>
            <a:ext cx="8599984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spc="50" dirty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ВЕСЕЛАЯ  ОХРАНА  </a:t>
            </a:r>
            <a:r>
              <a:rPr lang="ru-RU" sz="4400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ТРУДА </a:t>
            </a:r>
            <a:endParaRPr lang="ru-RU" sz="4400" spc="50" dirty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4509120"/>
            <a:ext cx="6400800" cy="838944"/>
          </a:xfrm>
        </p:spPr>
        <p:txBody>
          <a:bodyPr/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Игровые  формы по охране труда </a:t>
            </a:r>
          </a:p>
          <a:p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3" name="Picture 3" descr="C:\Users\Админ\Desktop\0_87714_f553a0b7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125" y="4869160"/>
            <a:ext cx="878518" cy="14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Админ\Desktop\Документы\от видеоролик\ролик ОТ\ppp_prd_087_3d_people-cooperati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3" y="5085184"/>
            <a:ext cx="2117157" cy="158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Админ\Desktop\Документы\профсоюз\профсоюз фото\Видеоролик фото\профсоюз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63" y="-14261"/>
            <a:ext cx="1662296" cy="145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Админ\Desktop\Документы\профсоюз\ОТ\organizatsiya-obucheniya-po-ohrane-trud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025" y="332656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4888" y="327536"/>
            <a:ext cx="5555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«Я нарушитель норм охраны труда»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 группы игроков, работающих в одной должности). Записывает каждая из групп, где и в чем они могут нарушить требования соблюдения норм охраны труда на рабочем месте.»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8344" y="125028"/>
            <a:ext cx="1314400" cy="1728192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1285336" cy="178666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69407" y="2443703"/>
            <a:ext cx="64041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на знание правил охраны труда.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Составить перечень вопросов по охране труда из инструкций, положений. </a:t>
            </a:r>
          </a:p>
        </p:txBody>
      </p:sp>
      <p:pic>
        <p:nvPicPr>
          <p:cNvPr id="6" name="Picture 2" descr="ÐÐ°ÑÑÐ¸Ð½ÐºÐ¸ Ð¿Ð¾ Ð·Ð°Ð¿ÑÐ¾ÑÑ Ð¾ÑÑÐ°Ð½Ð° ÑÑÑÐ´Ð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989" y="4005064"/>
            <a:ext cx="2039781" cy="203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8368" y="4005064"/>
            <a:ext cx="6329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Антиинструкция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охране труда по должности……»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(Вредные советы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Остера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Участникам игры (2 – 4 команды) предлагается написать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Антиинструкцию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 охране труда по должности…., т.е. возвести в ранг  величия все возможные нарушения, которые могут быть на рабочем месте.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Победит команда, выявившая наибольшее количество возможных нарушений.</a:t>
            </a:r>
          </a:p>
        </p:txBody>
      </p:sp>
    </p:spTree>
    <p:extLst>
      <p:ext uri="{BB962C8B-B14F-4D97-AF65-F5344CB8AC3E}">
        <p14:creationId xmlns:p14="http://schemas.microsoft.com/office/powerpoint/2010/main" val="417149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88993" y="16422"/>
            <a:ext cx="6948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 четверостиший на тему охраны труда или закончи стихотворную фразу.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7851" y="826319"/>
            <a:ext cx="71505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Шутки по охране труда и здоровья (закончите стишок)                        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Автор  </a:t>
            </a:r>
            <a:r>
              <a:rPr lang="ru-RU" i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Галиуллина Лилия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554336"/>
            <a:ext cx="3796062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безопасным был твой труд.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 нужна.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Тебя здоровым дома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ждут  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И…(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и жена!)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04829" y="1628800"/>
            <a:ext cx="41044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Инструктаж – как свод законов: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Руководствуйся и знай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в работе неуклонно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……….(Пункт за пунктом выполняй)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8895" y="2753002"/>
            <a:ext cx="44830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Предотвращение травм и болезней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Для семейного бюджета …( полезней.!)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07234" y="2937668"/>
            <a:ext cx="39794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Даже если ты родился в сорочке,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Инструкции исполняй …..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(до последней точки!)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895" y="3468869"/>
            <a:ext cx="4309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Нарушать правила – привычка плохая,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 запасе отсутствует …(жизнь вторая!)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3358" y="4328895"/>
            <a:ext cx="46162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б люди были умные, то они бы никогда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работе не приступали, не изучив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…… ( инструкции по охране труда!)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91566" y="3963550"/>
            <a:ext cx="3690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Будь осторожен, береги себя,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Ведь запчастей…( нет для тебя)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3358" y="5466845"/>
            <a:ext cx="49581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б люди были птицами, то они бы никогда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 высоты на пол не падали.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Ты - не птица, …(помни об этом всегда!)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91566" y="4784068"/>
            <a:ext cx="3322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Чтоб не кричать «Ай!» и «Ой!»,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Защитные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средства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держи под рукой!)</a:t>
            </a:r>
          </a:p>
        </p:txBody>
      </p:sp>
      <p:pic>
        <p:nvPicPr>
          <p:cNvPr id="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798" y="5392728"/>
            <a:ext cx="1000125" cy="107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39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18595" y="121524"/>
            <a:ext cx="4608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 детских рисунков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среди детей сотрудников) на тему охрана труда. Рисунки делают дети вместе с родителями.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3" name="Picture 4" descr="ÐÐ°ÑÑÐ¸Ð½ÐºÐ¸ Ð¿Ð¾ Ð·Ð°Ð¿ÑÐ¾ÑÑ Ð¾ÑÑÐ°Ð½Ð° ÑÑÑÐ´Ð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02052"/>
            <a:ext cx="2102480" cy="157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393878"/>
            <a:ext cx="1987969" cy="1143184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12" y="1276326"/>
            <a:ext cx="1981200" cy="160337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059832" y="1754847"/>
            <a:ext cx="4376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Составить комикс по охране труда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 фотографий с участием работников.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1864" y="2928000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 на лучший постер/плакат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охране труда.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/>
              <a:t> </a:t>
            </a:r>
          </a:p>
        </p:txBody>
      </p:sp>
      <p:pic>
        <p:nvPicPr>
          <p:cNvPr id="10" name="Рисунок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87" y="3933056"/>
            <a:ext cx="1475105" cy="171323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709151" y="3574534"/>
            <a:ext cx="70257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Игра-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«найди нарушения охраны труда» или «почувствуй себя инженером по охране труда».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специально выделенной для мероприятия территории заранее организовываются типичные нарушения правил охраны труда (убраны защитные ограждения, отсутствуют бортовые журналы техники, валяются беспризорные СИЗ, электрощиты открыты, на полу разлиты подозрительные жидкости и навален мусор, оборудование оставлено включенным без присмотра и т.д.). Участникам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квеста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предлагается найти организованные нарушения. Победит тот, кто нашел больше всего нарушений.</a:t>
            </a:r>
          </a:p>
        </p:txBody>
      </p:sp>
    </p:spTree>
    <p:extLst>
      <p:ext uri="{BB962C8B-B14F-4D97-AF65-F5344CB8AC3E}">
        <p14:creationId xmlns:p14="http://schemas.microsoft.com/office/powerpoint/2010/main" val="404270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661422"/>
              </p:ext>
            </p:extLst>
          </p:nvPr>
        </p:nvGraphicFramePr>
        <p:xfrm>
          <a:off x="3779912" y="0"/>
          <a:ext cx="5222875" cy="325295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62560"/>
                <a:gridCol w="546100"/>
                <a:gridCol w="450850"/>
                <a:gridCol w="451485"/>
                <a:gridCol w="451485"/>
                <a:gridCol w="451485"/>
                <a:gridCol w="451485"/>
                <a:gridCol w="451485"/>
                <a:gridCol w="451485"/>
                <a:gridCol w="451485"/>
                <a:gridCol w="451485"/>
                <a:gridCol w="451485"/>
              </a:tblGrid>
              <a:tr h="0">
                <a:tc rowSpan="6" gridSpan="4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rowSpan="4"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1840" algn="l"/>
                        </a:tabLst>
                      </a:pPr>
                      <a:r>
                        <a:rPr lang="ru-RU" sz="1400" dirty="0" smtClean="0">
                          <a:effectLst/>
                        </a:rPr>
                        <a:t>7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1840" algn="l"/>
                        </a:tabLst>
                      </a:pPr>
                      <a:r>
                        <a:rPr lang="ru-RU" sz="1400" dirty="0" smtClean="0">
                          <a:effectLst/>
                        </a:rPr>
                        <a:t>8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  </a:t>
                      </a:r>
                      <a:r>
                        <a:rPr lang="ru-RU" sz="1400" dirty="0" smtClean="0">
                          <a:effectLst/>
                        </a:rPr>
                        <a:t>9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8527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08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rowSpan="3" gridSpan="6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gridSpan="6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gridSpan="6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411555" y="2276100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11</a:t>
            </a:r>
            <a:endParaRPr lang="ru-RU" sz="1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815" y="3068960"/>
            <a:ext cx="90364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1.Без чего не может приступить к работе электрик?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2.Документ, предъявляемый работником на проходной.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3.Вид спецодежды.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4.Документ на молоко.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5.Основание для наказания.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6.Орган, осуществляющий профсоюзную деятельность на предприятии.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7.Массовое обязательное мероприятие по проверке состояния здоровья работающих.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8.Метод выявления нарушений.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9.Оплата за работу с 10 часов вечера до 6 часов утра.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10.Мероприятие, ежедневно проводимое уполномоченным и начальником участка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11.Защита от вращающихся деталей оборудования.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12.Предупреждающий …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13.Что получают работники, работающие в загрязненных условиях?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14На что меняют то, что Вы угадали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п. 13?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818682"/>
            <a:ext cx="25483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Конкурс: составь, разгадай кроссворд/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сканворд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/ребус и т.п.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113" y="6518650"/>
            <a:ext cx="90364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выделенных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клетках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прочитаете название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представителя профкома, ответственного по охране труда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26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88640"/>
            <a:ext cx="1584176" cy="225920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07704" y="239153"/>
            <a:ext cx="5112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«Скажем «Да!» охране труда.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 команды игроков. Команды придумывают себе названия, связанные с охраной труда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32199" y="1124744"/>
            <a:ext cx="59651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Конкурс: Разминка «Закончи стишок»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Конкурс: «Первая помощь», 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Конкурс капитанов: «Ответы на вопросы по очереди»,  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Конкурс: «Собери слова» (слова разрезаны на слоги),    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Конкурс: «Составь новые слова из заданного слова»,  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Конкурс: «Физкультминутка» (необходимо придумать и провести 5 упражнений),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Конкурс: «Разреши ситуацию»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9283"/>
            <a:ext cx="1638054" cy="18722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26406" y="3831225"/>
            <a:ext cx="6624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БЛИЦ-ТУРНИР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Это вопросы, которые включают темы по пожарной безопасности, правил дорожного движения, гражданской обороны, чрезвычайных ситуаций, охраны труда, электробезопасности. Две команды.  Игрокам за 1 мин надо ответить на 18 вопросов. Каждый правильный ответ приносит команде 1 балл. Если вы затрудняетесь ответить на вопрос надо говорить дальше…дальше…дальше…</a:t>
            </a:r>
          </a:p>
        </p:txBody>
      </p:sp>
    </p:spTree>
    <p:extLst>
      <p:ext uri="{BB962C8B-B14F-4D97-AF65-F5344CB8AC3E}">
        <p14:creationId xmlns:p14="http://schemas.microsoft.com/office/powerpoint/2010/main" val="416106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005" y="0"/>
            <a:ext cx="84249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7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Команде № 1</a:t>
            </a:r>
            <a:endParaRPr lang="ru-RU" sz="17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1.Каким огнетушителем нельзя тушить электропровода под напряжением? (пенным)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2.Чем проверить утечку бытового газа? (мыльной эмульсией)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3.Какое лекарственное средство можно использовать в качестве дезинфицирующего средства при капиллярном кровотечении? (подорожник, березовый лист)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4.Повреждение тканей тела из-за высокой температуры? (ожог)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5.Какое напряжение допускается при иллюминации елок? (12 вольт)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6.Воздушный транспорт барона Мюнхгаузена? (ядро)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7.Что в переводе с греческого и русского языков означает слово «светофор»? (носитель света) 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8. Аппарат для ликвидации возгорания? (огнетушитель)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9. То, что может поразить при касании оголенных проводов? (ток)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10. Инструмент, используемый при тушении пожара, разборке конструкций? (топор)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11. Газы, образующиеся при сгорании топлива? (дым) 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12. Химический элемент, используемый для очистки воды? (хлор)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13. Реакция окисления, при которой выделяется топливо и наблюдается тепло и наблюдается свечение горящих веществ? (горение)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14. Комплекс предупредительных мер? (профилактика)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15.Локальный,  нормативный правовой акт, которым устанавливаются права, обязанности и ответственность каждого человека? (Положение «Организации работы по охране труда в образовательном учреждении)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16. По какому номеру вызывать пожарную команду? (01)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17. Неконтролирующий процесс горения? (пожар)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18.Можно ли бить стекла в доме или на квартире во время пожара? (нет)</a:t>
            </a:r>
          </a:p>
        </p:txBody>
      </p:sp>
      <p:pic>
        <p:nvPicPr>
          <p:cNvPr id="4098" name="Picture 2" descr="C:\Users\Админ\Desktop\Документы\профсоюз\1 профсоюз 2018\КАРТИНКИ\cuvette — коп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559" y="2519413"/>
            <a:ext cx="1332148" cy="133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дмин\Desktop\0_7bb49_7193_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31" y="5301208"/>
            <a:ext cx="54292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91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602" y="188639"/>
            <a:ext cx="84249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7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Команде № 2</a:t>
            </a:r>
            <a:endParaRPr lang="ru-RU" sz="17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1.Распрастраненное и эффективное средство пожаротушения (огнетушитель)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2.Что самое страшное при пожаре для людей? (паника)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3.Назовите растений от 90 болезней? (зверобой)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4.Как по-другому называют повреждение? (рана)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5.Назовите главные условия при оказании первой помощи? (быстрота действий и находчивость)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6.Езда, ходьба в разных направлениях? (движение) 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7.Где появился первый светофор? (Англия)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8.Повреждение чего-либо во время работы, движения? (авария)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9.Устройство для регулирования потока жидкости? (вентиль) 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10. Нормы поведения при пожаре? (правила) 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11. По какому номеру звонить из сотового телефона при экстренных случаях? (112)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12. Удушающий газ с запахом нашатырного спирта? (аммиак)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13. Универсальное средство защиты дыхания? (противогаз)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14.Организованный вывоз населения из зоны чрезвычайной ситуации? (эвакуация)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15. Мгновенное освобождение большого количества энергии? (взрыв)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16. Дисциплинарное взыскание на работников за нарушение требований законодательных и иных нормативных актов по охране труда? (замечание, выговор, увольнение)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17. Правовой акт, регулирующий социально-трудовые отношения в организации и заключаемый работниками и работодателем? (коллективный договор)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18. О какой чрезвычайной природной ситуации рассказывается в сказке «Волшебник изумрудного города» ( о смерче)</a:t>
            </a:r>
          </a:p>
        </p:txBody>
      </p:sp>
      <p:pic>
        <p:nvPicPr>
          <p:cNvPr id="3075" name="Picture 3" descr="C:\Users\Админ\Desktop\Документы\профсоюз\1 профсоюз 2018\КАРТИНКИ\0_884f7_2f279b3a_orig — коп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7636" y="1879190"/>
            <a:ext cx="1457102" cy="147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Админ\Desktop\0_7bb49_7193_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251720"/>
            <a:ext cx="54292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09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19" y="1102578"/>
            <a:ext cx="4234185" cy="5755422"/>
          </a:xfrm>
          <a:prstGeom prst="rect">
            <a:avLst/>
          </a:prstGeom>
          <a:ln>
            <a:solidFill>
              <a:srgbClr val="660066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Если начался пожар, нужно …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Лить на огонь воду;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 Позвонить по телефону 01 и сообщить старшим;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Спрятаться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Дым при пожаре опасней, чем огонь. Как ты будешь себя вести, чтобы не задохнутся?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 Ползком выбираться из кабинета;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 Залезешь под парту;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Будешь размахивать тряпкой, разгоняя дым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Назови телефон пожарной службы.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01;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 02;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03;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Г. 04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Для каких целей в кабинете физики и химии находится огнетушитель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Для красоты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 Для тушения пожара;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Просто так.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85705" y="1084025"/>
            <a:ext cx="4436423" cy="5632311"/>
          </a:xfrm>
          <a:prstGeom prst="rect">
            <a:avLst/>
          </a:prstGeom>
          <a:ln>
            <a:solidFill>
              <a:srgbClr val="660066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Если загорелся телевизор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Нужно полить эго водой;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 Отключить от сети и накрыть плотной тканью;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Выкинуть в окно.</a:t>
            </a: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 Чтобы не отравиться продуктами горения нужно…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 Покинуть помещение, дышать через влажную ткань;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 Дышать глубоко;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Закрыть нос и рот руками.</a:t>
            </a: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Для предотвращения пожара…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Закрыть все входы на замок;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 Не засорять подсобные помещения, не запирать двери общих проходов;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Оставлять без присмотра электрические приборы.</a:t>
            </a: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 Почему пожарных называют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борцами 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огненного фронта?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Умеют быстро разжечь костер;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 Умеют быстро потушить огонь;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Знают много игр с огнем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6498" y="43612"/>
            <a:ext cx="3960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Викторина “ Что нужно знать о пожаре”.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Админ\Desktop\130920859____________9e986_e66e40b2_orig__2_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387" y="-82903"/>
            <a:ext cx="902580" cy="108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3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\Desktop\0_827bd_dd2c4a3a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090" y="116632"/>
            <a:ext cx="1881187" cy="176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3245" y="5212"/>
            <a:ext cx="8771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Викторина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“Электробезопасность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9279" y="550181"/>
            <a:ext cx="83192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Опасно ли домашнее электричество? Какие электроприборы, имеющие металлический или пластмассовый корпус наиболее опасны?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(Да. Металлический, т.к. металлы проводят электрический ток.)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Вследствие чего можно получить поражение током?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(Нарушенной изоляции электропроводки, замыкания проводов, механических повреждений электроаппаратуры, поврежденных выключателей, розеток, использование влажных и мокрых электрических устройств, прикосновение мокрыми руками к токоведущим частям.)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3.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Существует ли безопасное напряжение?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(В сухих помещениях до 36 В, в сырых – до 12 В. Были зарегистрированы смертельные исходы при поражении током менее 4 В.)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4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Каковы последствия действия электрического тока на организм человека?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(Остановка сердца или дыхания, поражение центральной нервной системы.)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5.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Что делать, чтобы избежать опасности?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(Соблюдать инструкции и меры безопасности: не вытягивайте вилку из розетки, потянув за шнур; не беритесь за электрическую вилку мокрыми руками; не вешайте на провода тряпки и вещи; не вбивайте гвоздь в стенку, если неизвестно, где проходит скрытая проводка.)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6.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Что делать, если кого-то ударило током?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(Освободить пострадавшего от воздействия электричества, для этого нужно отключить рубильник или выключатель, положить на твердое место, открыть форточку, растереть тело, дать понюхать нашатырный спирт, при остановке дыхания сделать искусственное дыхание и массаж сердца, вызвать скорую помощь.)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Соблюдение правил обращения с электрическим током позволит значительно повысить безопасность человека. Помните, что электрические приборы – это источники повышенной опасности. Не оставляйте их включенными без присмотра, будьте внимательными и осторожными при их использовании.</a:t>
            </a:r>
          </a:p>
        </p:txBody>
      </p:sp>
    </p:spTree>
    <p:extLst>
      <p:ext uri="{BB962C8B-B14F-4D97-AF65-F5344CB8AC3E}">
        <p14:creationId xmlns:p14="http://schemas.microsoft.com/office/powerpoint/2010/main" val="103027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7" y="2037608"/>
            <a:ext cx="863373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ИГРА: “Чтобы это значило?”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 Объяснить значение рисунков. На рисунках изображены ситуации, которых не должно быть в учреждении. Например, нельзя носит обувь на высоком каблуке или нельзя ходить с распущенными волосами и т.д.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Придумайте рисунки по вопросам безопасности в учреждении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Думайте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придумывайте, творите!</a:t>
            </a:r>
          </a:p>
        </p:txBody>
      </p:sp>
      <p:pic>
        <p:nvPicPr>
          <p:cNvPr id="3" name="Picture 2" descr="ÐÐ°ÑÑÐ¸Ð½ÐºÐ¸ Ð¿Ð¾ Ð·Ð°Ð¿ÑÐ¾ÑÑ Ð´ÑÑÐµÐ» Ð´Ð¾Ð»Ð±Ð¸Ñ Ð´ÐµÑÐµÐ²Ð¾ ÑÐ¸ÑÑÐ½Ð¾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0"/>
            <a:ext cx="4985149" cy="200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385" y="3645024"/>
            <a:ext cx="6225881" cy="202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713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0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ИГРА: «Найди нарушения  норм охраны труда на картинах известных художников»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1"/>
            <a:ext cx="7439430" cy="54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58336" y="6396335"/>
            <a:ext cx="38089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Василий Перов  «Тройка»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5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980728"/>
            <a:ext cx="5400600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solidFill>
                  <a:srgbClr val="82008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7200" b="1" spc="50" dirty="0" smtClean="0">
                <a:ln w="11430"/>
                <a:solidFill>
                  <a:srgbClr val="82008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7200" b="1" spc="50" dirty="0">
              <a:ln w="11430"/>
              <a:solidFill>
                <a:srgbClr val="82008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9672" y="5847457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Подготовила: Галиуллина Лилия Тагировна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10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66886" y="6426926"/>
            <a:ext cx="3977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Иван Богданов «Новичок» </a:t>
            </a:r>
          </a:p>
        </p:txBody>
      </p:sp>
      <p:pic>
        <p:nvPicPr>
          <p:cNvPr id="3" name="Picture 2" descr="ÐÐ°ÑÑÐ¸Ð½ÐºÐ¸ Ð¿Ð¾ Ð·Ð°Ð¿ÑÐ¾ÑÑ ÐÐ²Ð°Ð½ ÐÐ¾Ð³Ð´Ð°Ð½Ð¾Ð² Â«ÐÐ¾Ð²Ð¸ÑÐ¾ÐºÂ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7488832" cy="615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27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59847" y="6434481"/>
            <a:ext cx="63841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«Бурлаки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Волге», Репин</a:t>
            </a:r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4"/>
            <a:ext cx="788279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42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"/>
          <a:stretch/>
        </p:blipFill>
        <p:spPr bwMode="auto">
          <a:xfrm>
            <a:off x="829500" y="548679"/>
            <a:ext cx="8314500" cy="576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54390" y="6396335"/>
            <a:ext cx="2789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Серов.  «Октябрь»</a:t>
            </a:r>
          </a:p>
        </p:txBody>
      </p:sp>
    </p:spTree>
    <p:extLst>
      <p:ext uri="{BB962C8B-B14F-4D97-AF65-F5344CB8AC3E}">
        <p14:creationId xmlns:p14="http://schemas.microsoft.com/office/powerpoint/2010/main" val="361533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1012" y="6396335"/>
            <a:ext cx="6632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Скобеев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«Чайки над Камой»</a:t>
            </a:r>
          </a:p>
        </p:txBody>
      </p:sp>
      <p:pic>
        <p:nvPicPr>
          <p:cNvPr id="1026" name="Picture 2" descr="ÐÐ°ÑÑÐ¸Ð½ÐºÐ¸ Ð¿Ð¾ Ð·Ð°Ð¿ÑÐ¾ÑÑ ÑÐºÐ¾Ð±ÐµÐµÐ² ÑÑÐ´Ð¾Ð¶Ð½Ð¸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7163"/>
            <a:ext cx="7056784" cy="629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7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6"/>
          <a:stretch/>
        </p:blipFill>
        <p:spPr bwMode="auto">
          <a:xfrm>
            <a:off x="899592" y="1038573"/>
            <a:ext cx="7848872" cy="527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33915" y="6441111"/>
            <a:ext cx="9239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t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Богатырев М. «Строительство МКАД» Женский труд.</a:t>
            </a:r>
          </a:p>
        </p:txBody>
      </p:sp>
    </p:spTree>
    <p:extLst>
      <p:ext uri="{BB962C8B-B14F-4D97-AF65-F5344CB8AC3E}">
        <p14:creationId xmlns:p14="http://schemas.microsoft.com/office/powerpoint/2010/main" val="19805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Ð°ÑÑÐ¸Ð½ÐºÐ¸ Ð¿Ð¾ Ð·Ð°Ð¿ÑÐ¾ÑÑ Ð¡Ð°ÑÐµÐ»Ñ. Â«ÐÐ° ÑÑÑÐ¾Ð¸ÑÐµÐ»ÑÑÑÐ²Ðµ Ð³Ð¾ÑÑÐ¸Ð½Ð¸ÑÑ  Â« Ð£ÐºÑÐ°Ð¸Ð½Ð°Â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 b="3613"/>
          <a:stretch/>
        </p:blipFill>
        <p:spPr bwMode="auto">
          <a:xfrm>
            <a:off x="2654660" y="115866"/>
            <a:ext cx="4941676" cy="628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85392" y="6396335"/>
            <a:ext cx="7758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Сатель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«На строительстве гостиницы  «Украина»</a:t>
            </a:r>
          </a:p>
        </p:txBody>
      </p:sp>
    </p:spTree>
    <p:extLst>
      <p:ext uri="{BB962C8B-B14F-4D97-AF65-F5344CB8AC3E}">
        <p14:creationId xmlns:p14="http://schemas.microsoft.com/office/powerpoint/2010/main" val="363512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2924944"/>
            <a:ext cx="8496944" cy="100811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Квесты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игры, викторины  по ОТ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C:\Users\Админ\Desktop\Документы\профсоюз\ОТ\organizatsiya-obucheniya-po-ohrane-tru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860" y="188640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Админ\Desktop\0_884a1_479c12fc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111" y="4478480"/>
            <a:ext cx="1345497" cy="1704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Админ\Desktop\znak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68893"/>
            <a:ext cx="1373833" cy="192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47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1_Buzpurple">
  <a:themeElements>
    <a:clrScheme name="Buz purp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z purpl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uz purp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z purp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z purp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z purp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z purp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z purp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z purp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z purp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z purp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z purp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z purp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z purp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81_Buzpurple</Template>
  <TotalTime>111</TotalTime>
  <Words>1325</Words>
  <Application>Microsoft Office PowerPoint</Application>
  <PresentationFormat>Экран (4:3)</PresentationFormat>
  <Paragraphs>273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81_Buzpurple</vt:lpstr>
      <vt:lpstr>ВЕСЕЛАЯ  ОХРАНА  ТРУДА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User</cp:lastModifiedBy>
  <cp:revision>21</cp:revision>
  <dcterms:created xsi:type="dcterms:W3CDTF">2018-11-17T09:18:19Z</dcterms:created>
  <dcterms:modified xsi:type="dcterms:W3CDTF">2020-05-11T18:06:13Z</dcterms:modified>
</cp:coreProperties>
</file>