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7732F-78FC-4EBF-A8AF-DF4F258F08C7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6491A-2714-41C6-8C51-032F73AD7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Ильнур</dc:creator>
  <cp:lastModifiedBy>Я</cp:lastModifiedBy>
  <cp:revision>2</cp:revision>
  <dcterms:created xsi:type="dcterms:W3CDTF">2023-11-21T11:26:56Z</dcterms:created>
  <dcterms:modified xsi:type="dcterms:W3CDTF">2023-11-22T05:15:47Z</dcterms:modified>
</cp:coreProperties>
</file>