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285" y="1594410"/>
            <a:ext cx="2541265" cy="338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644538" y="849086"/>
            <a:ext cx="8059783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Мартынова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Геннадьевна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консультационного центра «Компас»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года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Елабужский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педагогический институт по специальности учитель языка и литературы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ФГАУ ВО «Казанский (Приволжский) федеральный университет» по программе «Менеджмент в образовании»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94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31476" y="391886"/>
            <a:ext cx="7785461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Валиуллина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Гулина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Халимовна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Старший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консультант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информационным вопросам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работы: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 лет,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первую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квалификационную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ФГАОУ ВПО «Казанский (Приволжский)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федеральный университет» учитель истории и права по специальности «История с дополнительной специальностью «Юриспруденция»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Повышение квалификации: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КИУ </a:t>
            </a:r>
            <a:r>
              <a:rPr kumimoji="0" lang="ru-RU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им.В.Г.Тимирязова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(ИЭУП)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программе дополнительного образования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«Использование федеральной образовательной программы дошкольного образования при проектировании образовательной деятельности»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54" y="1651692"/>
            <a:ext cx="2289476" cy="3122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1779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70664" y="522514"/>
            <a:ext cx="8059783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Бусарева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Аркадьевна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noProof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 консультационного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</a:t>
            </a:r>
            <a:r>
              <a:rPr lang="ru-RU" sz="2400" b="1" noProof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речевому развитию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работы :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лет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,имеет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 квалификационную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ЧОУ ВО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kumimoji="0" lang="ru-RU" sz="240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инновационный университет имени В.Г.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Тимирясова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(ИЭУП) г. Казань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 «Специальное (дефектологическое) образование»  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Повышение квалификации: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КИУ им. В.Г. </a:t>
            </a:r>
            <a:r>
              <a:rPr kumimoji="0" lang="ru-RU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Тимирясова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(ИЭУП) по программе дополнительного образования «Логопедические формы и технологии в условиях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инноваций в образовании»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99" y="1706562"/>
            <a:ext cx="2177542" cy="30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053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53098" y="470263"/>
            <a:ext cx="8216538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Султанбекова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Юлия Владимировна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Специалист консультационного центра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 физическому развитию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работы: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года 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высшую квалификационную категорию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ФГОУ ВПО «Камская государственная академия физической культуры и спорта и туризма» по специальности «Физическая культура и спорт»</a:t>
            </a:r>
          </a:p>
          <a:p>
            <a:pPr lvl="0"/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Повышение квалификации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КИУ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им.В.Г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Тимирясова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(ИЭУП) по программе дополнительного образования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«Формы организации деятельности инструктора по физической культуре в ДОО в условиях реализации обновленного ФГОС ДО и ФОП ДО»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79" y="1688538"/>
            <a:ext cx="2010602" cy="2822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9717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57601" y="470263"/>
            <a:ext cx="8059783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Юнусова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Гульназ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Халимовна</a:t>
            </a:r>
            <a:endParaRPr kumimoji="0" lang="ru-RU" sz="36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Специалист консультационного центра по психолого-коррекционной работе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работы :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ru-RU" sz="2400" noProof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года 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первую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квалификационную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Елабужский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государственный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институт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 специальности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«Практическая психология»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Повышение квалификации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КИУ им.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В.Г.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Тимирясова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(ИЭУП) по программе дополнительного образования «Современные подходы к организации инклюзивного образования в условиях реализации </a:t>
            </a:r>
          </a:p>
          <a:p>
            <a:pPr lvl="0"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13" y="1668830"/>
            <a:ext cx="2327563" cy="30361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050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57601" y="613954"/>
            <a:ext cx="8059783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Столярова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Ольга Александровна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Специалист КЦ</a:t>
            </a:r>
            <a:endParaRPr kumimoji="0" lang="ru-RU" sz="24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работы: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 лет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Елабужское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медицинское училище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 специальности «Сестринское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дело в педиатрии»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Повышение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квалификации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ГАПОУ «</a:t>
            </a:r>
            <a:r>
              <a:rPr kumimoji="0" lang="ru-RU" sz="240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Мензилинское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медицинское училище» по программе «Первичная медико-санитарная помощь детям»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9" t="13397" r="24848" b="39924"/>
          <a:stretch/>
        </p:blipFill>
        <p:spPr>
          <a:xfrm>
            <a:off x="914400" y="1588427"/>
            <a:ext cx="2243816" cy="2939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085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40035" y="548640"/>
            <a:ext cx="8190412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Галимова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Лейля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Наилевна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3600" b="1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Консультант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КЦ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работы: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лет,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имеет высшую квалификационную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категорию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ru-RU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Елабужский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педагогический </a:t>
            </a:r>
            <a:r>
              <a:rPr kumimoji="0" lang="ru-RU" sz="240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инсти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тут по специальности «Учитель татарского и английского языка»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Повышение квалификации: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им.В.Г.Тимирязова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(ИЭУП) по программе дополнительного образования «Использование федеральной образовательной программы дошкольного образования при проектировании образовательной деятельности»</a:t>
            </a:r>
          </a:p>
          <a:p>
            <a:pPr lvl="0"/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flipH="1">
            <a:off x="11183112" y="5594465"/>
            <a:ext cx="197012" cy="548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02" y="1687483"/>
            <a:ext cx="2527070" cy="346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07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96789" y="731520"/>
            <a:ext cx="8059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Акулиничева Анна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Михайловна </a:t>
            </a:r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Консультант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КЦ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Стаж работы в этой области: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лет,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имеет высшую квалификационную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ФГАОУ ВПО «Казанский (Приволжский) федеральный университет»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</a:t>
            </a: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КИУ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им.В.Г.Тимирязова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(ИЭУП) по программе дополнительного образования «Использование федеральной образовательной программы дошкольного образования при проектировании образовательной деятельности»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53" y="1471352"/>
            <a:ext cx="2701637" cy="358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53798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282</TotalTime>
  <Words>467</Words>
  <Application>Microsoft Office PowerPoint</Application>
  <PresentationFormat>Широкоэкранный</PresentationFormat>
  <Paragraphs>83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Corbel</vt:lpstr>
      <vt:lpstr>Times New Roman</vt:lpstr>
      <vt:lpstr>Wingdings 2</vt:lpstr>
      <vt:lpstr>Рамка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Язиля Валиуллина</dc:creator>
  <cp:lastModifiedBy>Admin</cp:lastModifiedBy>
  <cp:revision>29</cp:revision>
  <dcterms:created xsi:type="dcterms:W3CDTF">2021-11-10T12:48:33Z</dcterms:created>
  <dcterms:modified xsi:type="dcterms:W3CDTF">2025-11-14T08:16:09Z</dcterms:modified>
</cp:coreProperties>
</file>