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2730" y="-9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BBBD4-9C48-41BA-B7E8-18E3016F19B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2956F-D61A-4482-9FA2-521972A3E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392908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Критерии готовности образовательной организации, реализующей программы дошкольного образования,  к  введению ФГОС ДО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77612"/>
          <a:ext cx="8435280" cy="6063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7217"/>
                <a:gridCol w="6358063"/>
              </a:tblGrid>
              <a:tr h="8806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Критерии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Показатели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98510"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1.Формирование нормативной </a:t>
                      </a:r>
                      <a:r>
                        <a:rPr lang="ru-RU" sz="16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базы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1.1 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Разработан  и утвержден план-график введения ФГОС ДО  в образовательной организации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9942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1.2.Разработаны, утверждены и  доведены до всех заинтересованных лиц локальные акты, регламентирующие введение ФГОС</a:t>
                      </a:r>
                    </a:p>
                  </a:txBody>
                  <a:tcPr marL="68580" marR="68580" marT="0" marB="0"/>
                </a:tc>
              </a:tr>
              <a:tr h="5760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1.5. Внесены изменения в Программу развития ДОО в соответствии с ФГОС ДО</a:t>
                      </a:r>
                    </a:p>
                  </a:txBody>
                  <a:tcPr marL="68580" marR="68580" marT="0" marB="0"/>
                </a:tc>
              </a:tr>
              <a:tr h="6117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1.6.Цели, задачи, содержание образовательной деятельности приведены в соответствие с ФГОС ДО</a:t>
                      </a:r>
                    </a:p>
                  </a:txBody>
                  <a:tcPr marL="68580" marR="68580" marT="0" marB="0"/>
                </a:tc>
              </a:tr>
              <a:tr h="6474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1.7. Разработана с учетом примерной  ООП   основная образовательная программа  образовательной организации</a:t>
                      </a:r>
                    </a:p>
                  </a:txBody>
                  <a:tcPr marL="68580" marR="68580" marT="0" marB="0"/>
                </a:tc>
              </a:tr>
              <a:tr h="9361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1.8. Определен перечень  парциальных программ и методической литературы, лежащей в основе части ООП, формируемой участниками образовательных отношений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1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1.9.Получена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лицензия на реализацию дополнительных образовательных программ и предоставление дополнительных образовательных услуг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260648"/>
          <a:ext cx="8229600" cy="6326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0624"/>
                <a:gridCol w="5698976"/>
              </a:tblGrid>
              <a:tr h="6462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Критерии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68580" marR="68580" marT="0" marB="0"/>
                </a:tc>
              </a:tr>
              <a:tr h="1369982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  Создание финансово-экономического обеспечения введения ФГОС дошкольного образования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2.1. Разработаны  локальные акты, регламентирующие установление заработной </a:t>
                      </a:r>
                      <a:r>
                        <a:rPr lang="ru-RU" sz="1600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платы 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работников ДОО, в том числе стимулирующих надбавок и доплат, порядка и размеров премирования</a:t>
                      </a:r>
                    </a:p>
                  </a:txBody>
                  <a:tcPr marL="68580" marR="68580" marT="0" marB="0"/>
                </a:tc>
              </a:tr>
              <a:tr h="7329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2.2. Заключены дополнительные  соглашения к трудовому договору с педагогическими работниками</a:t>
                      </a:r>
                    </a:p>
                  </a:txBody>
                  <a:tcPr marL="68580" marR="68580" marT="0" marB="0"/>
                </a:tc>
              </a:tr>
              <a:tr h="646242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 Создание организационного обеспечения введения ФГОС дошкольного образования</a:t>
                      </a:r>
                      <a:endParaRPr lang="ru-RU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3.1.Создана рабочая группа в ДОО по введению ФГОС ДО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46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3.2.Организована  работа с родителями по разъяснению ФГОС ДО </a:t>
                      </a:r>
                    </a:p>
                  </a:txBody>
                  <a:tcPr marL="68580" marR="68580" marT="0" marB="0"/>
                </a:tc>
              </a:tr>
              <a:tr h="7329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3.3. Определена модель организации образовательного процесса, обеспечивающая реализацию ФГОС ДО (ст. 64 ФЗ Об образовании а РФ)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329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3.4.  Разработана система психолого-педагогических условий реализации ООП </a:t>
                      </a:r>
                      <a:r>
                        <a:rPr lang="ru-RU" sz="16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(п.3.1. ФГОС ДО)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329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3.5. Организовано внутри- и меж- ведомственное взаимодействие по вопросам введения ФГОС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60650"/>
          <a:ext cx="8229600" cy="6392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8576"/>
                <a:gridCol w="6131024"/>
              </a:tblGrid>
              <a:tr h="6360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Критерии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Показатели </a:t>
                      </a:r>
                    </a:p>
                  </a:txBody>
                  <a:tcPr marL="68580" marR="68580" marT="0" marB="0"/>
                </a:tc>
              </a:tr>
              <a:tr h="636036"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4.Создание кадрового обеспечения введения ФГОС </a:t>
                      </a:r>
                      <a:endParaRPr lang="ru-RU" sz="16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4.1.Создана система методической работы, обеспечивающая сопровождение введения ФГОС ДО</a:t>
                      </a:r>
                    </a:p>
                  </a:txBody>
                  <a:tcPr marL="68580" marR="68580" marT="0" marB="0"/>
                </a:tc>
              </a:tr>
              <a:tr h="6001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4.2.Созданы условия для участия педагогических работников в учебно-методических объединениях системы образования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77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4.3.Определены наставники для молодых специалистов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961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4.4.Скорректирован  и реализуется план-график повышения квалификации педагогических и руководящих работников образовательной организации  в связи с введением ФГОС  ДО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9361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4.5.Разработан (скорректирован) план  методических семинаров с ориентацией на проблемы введения ФГОС дошкольного образования 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0821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 6.Должностные инструкции работников приведены в соответствие с требованиями ФГОС и 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тарифно-квалификационными характеристиками</a:t>
                      </a: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(ЕКС , у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твержден приказом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Минздравсоцразвития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России от 26 августа 2010 г. № 761н, зарегистрирован в Минюсте России 6 октября 2010 г., регистрационный номер 18638).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8640"/>
          <a:ext cx="8229600" cy="6399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6648"/>
                <a:gridCol w="5482952"/>
              </a:tblGrid>
              <a:tr h="7594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Calibri"/>
                          <a:ea typeface="Times New Roman"/>
                          <a:cs typeface="Calibri"/>
                        </a:rPr>
                        <a:t>Критерии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Calibri"/>
                          <a:ea typeface="Calibri"/>
                          <a:cs typeface="Calibri"/>
                        </a:rPr>
                        <a:t>Показатели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92054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Calibri"/>
                          <a:ea typeface="Times New Roman"/>
                          <a:cs typeface="Calibri"/>
                        </a:rPr>
                        <a:t>5. Создание материально-технического обеспечения введения ФГОС дошкольного образования 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Calibri"/>
                          <a:cs typeface="Calibri"/>
                        </a:rPr>
                        <a:t>5.1.Осуществлено  материально-техническое обеспечение образовательной деятельности,  помещения оборудованы в соответствии  с требованиями  ФГОС ДО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298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>
                          <a:latin typeface="Calibri"/>
                          <a:ea typeface="Times New Roman"/>
                          <a:cs typeface="Times New Roman"/>
                        </a:rPr>
                        <a:t>5.2.Образовательное пространство оснащено содержательно-насыщенными средствами (в том числе техническими) и материалами обучения и воспитания в соответствии с ФГОС ДО</a:t>
                      </a:r>
                    </a:p>
                  </a:txBody>
                  <a:tcPr marL="68580" marR="68580" marT="0" marB="0"/>
                </a:tc>
              </a:tr>
              <a:tr h="10298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5.3.Организована трансформируемая, полифункциональная, вариативная, доступная и безопасная образовательная предметно-пространственная среда</a:t>
                      </a:r>
                    </a:p>
                  </a:txBody>
                  <a:tcPr marL="68580" marR="68580" marT="0" marB="0"/>
                </a:tc>
              </a:tr>
              <a:tr h="129205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Calibri"/>
                          <a:ea typeface="Times New Roman"/>
                          <a:cs typeface="Calibri"/>
                        </a:rPr>
                        <a:t>6. Создание информационного обеспечения введения ФГОС дошкольного образования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Calibri"/>
                          <a:cs typeface="Calibri"/>
                        </a:rPr>
                        <a:t>6.1.Обеспечена открытость и доступность информации об  образовательных услугах  организации дошкольного образования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13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Calibri"/>
                        </a:rPr>
                        <a:t>6.2.Создан официальный сайта образовательной организации в сети "Интернет".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Последовательность и содержание действий образовательной организации, реализующей образовательные программы дошкольного образования по введению ФГОС ДО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997152"/>
          </a:xfrm>
        </p:spPr>
        <p:txBody>
          <a:bodyPr>
            <a:normAutofit fontScale="92500" lnSpcReduction="20000"/>
          </a:bodyPr>
          <a:lstStyle/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Формирование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рабочей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группы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введению ФГОС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ДО</a:t>
            </a:r>
          </a:p>
          <a:p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Определение функций  и распределение обязанностей членов рабочей группы (подготовка локального акта)</a:t>
            </a:r>
            <a:endParaRPr lang="ru-RU" sz="23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Определение необходимых изменений в содержании и организации образовательной деятельности в Д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ОО в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соответствии с требованиями ФГОС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ДО и приказа </a:t>
            </a:r>
            <a:r>
              <a:rPr lang="ru-RU" sz="2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2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России от 30.08.2013 N 1014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Разработка дорожной карты по </a:t>
            </a:r>
            <a:r>
              <a:rPr lang="ru-RU" sz="2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переходу на ФГОС </a:t>
            </a: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endParaRPr lang="ru-RU" sz="23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Разработка и утверждение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образовательной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программы дошкольного образования в соответствии с требованиями ФГОС ДО и с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учетом ПООП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Разработка оптимальной модели организации образовательного процесса, обеспечивающего организацию предметно-пространственной развивающей образовательной среды, характер взаимодействия воспитанников со взрослыми и другими детьми, систему отношений ребенка к миру, другим людям, к самому себе в соответствии с ФГОС </a:t>
            </a: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endParaRPr lang="ru-RU" sz="23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" y="0"/>
            <a:ext cx="5714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Опыт Москвы 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95329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7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Осуществление организационно-методического сопровождения внедрения в практику ФГОС ДО и реализации оптимальной модели организации образовательного процесса в соответствии с ФГОС ДО</a:t>
            </a:r>
          </a:p>
          <a:p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8. Обеспечение психолого-педагогической поддержки семьи и повышение компетентности родителей в вопросах развития и образования, охраны и укрепления здоровья детей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9. Создание психолого-педагогических, кадровых, материально-технических и финансовых условий реализации основной образовательной программы дошкольного образования в соответствии с требованиями ФГОС ДО</a:t>
            </a:r>
          </a:p>
          <a:p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10. Оснащение образовательного пространства содержательно-насыщенными средствами (в том числе техническими) и материалами обучения и воспитания в соответствии с ФГОС ДО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11. Организация трансформируемой, полифункциональной, вариативной, доступной и безопасной образовательной среды</a:t>
            </a:r>
          </a:p>
          <a:p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12. Анализ и объективная оценка соответствия образовательной деятельности ОО на уровне дошкольного образования требованиям ФГОС ДО</a:t>
            </a:r>
          </a:p>
          <a:p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678</Words>
  <Application>Microsoft Office PowerPoint</Application>
  <PresentationFormat>Экран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Критерии готовности образовательной организации, реализующей программы дошкольного образования,  к  введению ФГОС ДО </vt:lpstr>
      <vt:lpstr>Слайд 2</vt:lpstr>
      <vt:lpstr>Слайд 3</vt:lpstr>
      <vt:lpstr>Слайд 4</vt:lpstr>
      <vt:lpstr>Слайд 5</vt:lpstr>
      <vt:lpstr> Последовательность и содержание действий образовательной организации, реализующей образовательные программы дошкольного образования по введению ФГОС ДО  </vt:lpstr>
      <vt:lpstr>Слайд 7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Критерии готовности образовательной организации, реализующей программы дошкольного образования,  к  введению ФГОС ДО </dc:title>
  <dc:creator>Феденко</dc:creator>
  <cp:lastModifiedBy>Я</cp:lastModifiedBy>
  <cp:revision>18</cp:revision>
  <dcterms:created xsi:type="dcterms:W3CDTF">2014-02-24T18:13:45Z</dcterms:created>
  <dcterms:modified xsi:type="dcterms:W3CDTF">2022-01-14T06:21:04Z</dcterms:modified>
</cp:coreProperties>
</file>