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3" r:id="rId3"/>
    <p:sldId id="257" r:id="rId4"/>
    <p:sldId id="258" r:id="rId5"/>
    <p:sldId id="259" r:id="rId6"/>
    <p:sldId id="261" r:id="rId7"/>
    <p:sldId id="264" r:id="rId8"/>
    <p:sldId id="265" r:id="rId9"/>
    <p:sldId id="266" r:id="rId10"/>
    <p:sldId id="262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44" autoAdjust="0"/>
    <p:restoredTop sz="94660"/>
  </p:normalViewPr>
  <p:slideViewPr>
    <p:cSldViewPr snapToGrid="0">
      <p:cViewPr>
        <p:scale>
          <a:sx n="112" d="100"/>
          <a:sy n="112" d="100"/>
        </p:scale>
        <p:origin x="-4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9101" y="1541417"/>
            <a:ext cx="8622792" cy="875212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комбинированного вида «Красногорский детский сад «Радуга» </a:t>
            </a:r>
            <a:r>
              <a:rPr lang="ru-RU" sz="1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Мамадышского</a:t>
            </a:r>
            <a:r>
              <a:rPr lang="ru-RU" sz="1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</a:t>
            </a:r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  <a:r>
              <a:rPr lang="en-US" sz="4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083801"/>
            <a:ext cx="9091749" cy="289314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8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outerShdw blurRad="12700" dist="38100" dir="2700000" algn="tl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Консультационный </a:t>
            </a:r>
            <a:r>
              <a:rPr lang="ru-RU" sz="48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outerShdw blurRad="12700" dist="38100" dir="2700000" algn="tl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</a:t>
            </a:r>
            <a:endParaRPr lang="ru-RU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8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outerShdw blurRad="12700" dist="38100" dir="2700000" algn="tl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«Компас»</a:t>
            </a:r>
            <a:endParaRPr lang="ru-RU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64300" y="3062966"/>
            <a:ext cx="2927699" cy="27108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64299" y="674274"/>
            <a:ext cx="2927700" cy="238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921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0350" y="0"/>
            <a:ext cx="723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работы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 центра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75281" y="961359"/>
            <a:ext cx="4267200" cy="7162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родителя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(законного представителя)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2327" y="2217117"/>
            <a:ext cx="3562350" cy="6033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 КЦ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6550" y="4209813"/>
            <a:ext cx="2743200" cy="876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4824" y="1090764"/>
            <a:ext cx="2667000" cy="876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59450" y="974764"/>
            <a:ext cx="2609850" cy="1231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физическому воспитанию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97992" y="4166343"/>
            <a:ext cx="2726732" cy="876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 КЦ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(воспитатель)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33750" y="5322995"/>
            <a:ext cx="2775131" cy="1218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сестра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47032" y="5322996"/>
            <a:ext cx="2587444" cy="121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консультант КЦ</a:t>
            </a:r>
          </a:p>
        </p:txBody>
      </p:sp>
      <p:sp>
        <p:nvSpPr>
          <p:cNvPr id="23" name="Стрелка вниз 22"/>
          <p:cNvSpPr/>
          <p:nvPr/>
        </p:nvSpPr>
        <p:spPr>
          <a:xfrm>
            <a:off x="5889806" y="1701794"/>
            <a:ext cx="43815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71388">
            <a:off x="4619261" y="4560296"/>
            <a:ext cx="469433" cy="684840"/>
          </a:xfrm>
          <a:prstGeom prst="rect">
            <a:avLst/>
          </a:prstGeom>
        </p:spPr>
      </p:pic>
      <p:sp>
        <p:nvSpPr>
          <p:cNvPr id="25" name="Стрелка вниз 24"/>
          <p:cNvSpPr/>
          <p:nvPr/>
        </p:nvSpPr>
        <p:spPr>
          <a:xfrm rot="7290674">
            <a:off x="3474541" y="1921362"/>
            <a:ext cx="620479" cy="10575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14165075">
            <a:off x="8482105" y="1814746"/>
            <a:ext cx="620479" cy="10575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4906" y="3303580"/>
            <a:ext cx="3086100" cy="876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елка вниз 27"/>
          <p:cNvSpPr/>
          <p:nvPr/>
        </p:nvSpPr>
        <p:spPr>
          <a:xfrm rot="3064118">
            <a:off x="3585799" y="3142369"/>
            <a:ext cx="620479" cy="10575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8430671">
            <a:off x="8687753" y="3114309"/>
            <a:ext cx="620479" cy="10575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005170">
            <a:off x="7550698" y="4560296"/>
            <a:ext cx="469433" cy="68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503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487783" cy="460118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 «Компас»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79668" y="334190"/>
            <a:ext cx="787418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дополнительную информацию или записаться на консультацию к специалистам можно по телефону: 8(85563)3-38-12 или на почту compass_2021@bk.ru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Порядок записи на консультацию по телефону: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 позвонить по указанному номеру телефона и сообщить цель Вашего обращения в ДОУ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к специалисту КЦ»);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 назвать свои ФИО, номер телефона для обратной связи, ФИО своего ребёнка, его дату рождения, кратко сформулировать свою проблему, вопрос, назвать специалиста, с которым Вы бы хотели проконсультироваться;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 после регистрации обращения, сотрудник КЦ согласует дату и время консультации и перезвонит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572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7280" y="745115"/>
            <a:ext cx="101498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70510" algn="ctr"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Консультационный центр «Компас» </a:t>
            </a:r>
            <a:endParaRPr lang="ru-RU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является новой формой оказания помощи семье в воспитании и развитии детей дошкольного возраста с ОВЗ и детей-инвалидов, созданный на базе ДОУ для родителей, у которых нет возможности регулярно общаться с педагогами, психологами и другими специалистами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365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1341" y="1358537"/>
            <a:ext cx="7274705" cy="6199631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</a:t>
            </a: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консультационного центра:</a:t>
            </a: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содействовать повышению качества и доступности дошкольного образования;</a:t>
            </a:r>
            <a:r>
              <a:rPr lang="ru-RU" sz="3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поддержка всестороннего развития личности ребёнка, с учётом индивидуальных особенностей;</a:t>
            </a:r>
            <a:r>
              <a:rPr lang="ru-RU" sz="3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обеспечения единства и преемственности семейного и дошкольного воспитания;</a:t>
            </a:r>
            <a:r>
              <a:rPr lang="ru-RU" sz="3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педагогической компетентности родителей (законных представителей), воспитывающих детей дошкольного возраста на дому в </a:t>
            </a:r>
            <a:r>
              <a:rPr lang="ru-RU" sz="31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детей с ограниченными возможностями здоровья и детей-инвалидов.</a:t>
            </a:r>
            <a:r>
              <a:rPr lang="ru-RU" sz="6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937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1657" y="0"/>
            <a:ext cx="8138160" cy="761041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консультационного центра: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оказание всесторонней помощи родителям (законным представителям) в обеспечении условий для развития, воспитания и обучения ребёнка дошкольного возраста, не посещающего дошкольное учреждение;</a:t>
            </a:r>
            <a:r>
              <a:rPr lang="ru-RU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психолого-педагогической компетентности родителей (законных представителей) в вопросах воспитания, обучения и развития ребёнка дошкольного возраста;</a:t>
            </a:r>
            <a:r>
              <a:rPr lang="ru-RU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диагностика особенностей развития интеллектуальной, эмоциональной и волевой сферы ребёнка, по запросам родителей (законных представителей);</a:t>
            </a:r>
            <a:r>
              <a:rPr lang="ru-RU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(законных представителей) об учреждениях системы образования, которые могут оказать квалифицированную помощь ребёнку в соответствии с его индивидуальными особенностями.</a:t>
            </a:r>
            <a:r>
              <a:rPr lang="ru-RU" sz="6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132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2331" y="0"/>
            <a:ext cx="10868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6423" y="584774"/>
            <a:ext cx="1828800" cy="20301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23" t="19429" r="18085" b="28000"/>
          <a:stretch/>
        </p:blipFill>
        <p:spPr>
          <a:xfrm>
            <a:off x="1220037" y="584775"/>
            <a:ext cx="1784441" cy="20301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6785" y="579642"/>
            <a:ext cx="1737357" cy="20221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6116" y="3403600"/>
            <a:ext cx="1741305" cy="19822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724" t="13492" r="18473"/>
          <a:stretch/>
        </p:blipFill>
        <p:spPr>
          <a:xfrm>
            <a:off x="4036423" y="3420532"/>
            <a:ext cx="1828800" cy="19553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48" r="19953"/>
          <a:stretch/>
        </p:blipFill>
        <p:spPr>
          <a:xfrm>
            <a:off x="6893978" y="3471333"/>
            <a:ext cx="1737357" cy="19105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852" t="29714" r="37069" b="55048"/>
          <a:stretch/>
        </p:blipFill>
        <p:spPr>
          <a:xfrm>
            <a:off x="9614281" y="582552"/>
            <a:ext cx="1619789" cy="20324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164" t="13714" r="23248" b="38857"/>
          <a:stretch/>
        </p:blipFill>
        <p:spPr>
          <a:xfrm>
            <a:off x="9705704" y="3479800"/>
            <a:ext cx="1619789" cy="18064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89489" y="2630829"/>
            <a:ext cx="2194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КЦ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Мартынова Н.Г.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59650" y="2629040"/>
            <a:ext cx="2677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консультант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Валиуллина Г.Х.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21697" y="2666727"/>
            <a:ext cx="2481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ентра 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 речи </a:t>
            </a:r>
          </a:p>
          <a:p>
            <a:pPr algn="ctr"/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Бусарева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И.А.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76657" y="2666727"/>
            <a:ext cx="2677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ентра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психолого-коррекционной работе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Юнусова Г.Х.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6441" y="5324781"/>
            <a:ext cx="3059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ентра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физическому развитию </a:t>
            </a:r>
          </a:p>
          <a:p>
            <a:pPr algn="ctr"/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Султанбекова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Ю.В.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38006" y="5385856"/>
            <a:ext cx="2677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 КЦ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Сметанина Н.Ю.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6520" y="5370407"/>
            <a:ext cx="2677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 КЦ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Мустафина Э.И.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55034" y="5286238"/>
            <a:ext cx="2677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КЦ</a:t>
            </a:r>
          </a:p>
          <a:p>
            <a:pPr algn="ctr"/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Столярова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О.А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99753" y="6129064"/>
            <a:ext cx="92942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 же  на  консультации 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приглашаются другие  специалисты в зависимости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запросов родителей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 тем интересующих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58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5826"/>
            <a:ext cx="3422469" cy="460118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работы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8100" y="743754"/>
            <a:ext cx="3465647" cy="1071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консультации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171" y="702214"/>
            <a:ext cx="3486716" cy="10717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406" y="2525012"/>
            <a:ext cx="4049485" cy="13938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099" y="4749029"/>
            <a:ext cx="3592231" cy="11722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07497" y="822603"/>
            <a:ext cx="2808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2227" y="2793058"/>
            <a:ext cx="21358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27863" y="4668084"/>
            <a:ext cx="329588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Дистанционные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онсультации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(телефонный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 и интернет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ресурсы-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ZOOM)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171" y="4737487"/>
            <a:ext cx="3486716" cy="11380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30589" y="4749029"/>
            <a:ext cx="2473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Очные консультации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544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446" y="1698171"/>
            <a:ext cx="2821577" cy="3500845"/>
          </a:xfrm>
        </p:spPr>
        <p:txBody>
          <a:bodyPr>
            <a:normAutofit/>
          </a:bodyPr>
          <a:lstStyle/>
          <a:p>
            <a:pPr algn="ctr"/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работы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34196346"/>
              </p:ext>
            </p:extLst>
          </p:nvPr>
        </p:nvGraphicFramePr>
        <p:xfrm>
          <a:off x="3918857" y="1071155"/>
          <a:ext cx="7432765" cy="47287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1445">
                  <a:extLst>
                    <a:ext uri="{9D8B030D-6E8A-4147-A177-3AD203B41FA5}">
                      <a16:colId xmlns:a16="http://schemas.microsoft.com/office/drawing/2014/main" xmlns="" val="2052804917"/>
                    </a:ext>
                  </a:extLst>
                </a:gridCol>
                <a:gridCol w="3280475">
                  <a:extLst>
                    <a:ext uri="{9D8B030D-6E8A-4147-A177-3AD203B41FA5}">
                      <a16:colId xmlns:a16="http://schemas.microsoft.com/office/drawing/2014/main" xmlns="" val="3218150910"/>
                    </a:ext>
                  </a:extLst>
                </a:gridCol>
                <a:gridCol w="3500845">
                  <a:extLst>
                    <a:ext uri="{9D8B030D-6E8A-4147-A177-3AD203B41FA5}">
                      <a16:colId xmlns:a16="http://schemas.microsoft.com/office/drawing/2014/main" xmlns="" val="420911944"/>
                    </a:ext>
                  </a:extLst>
                </a:gridCol>
              </a:tblGrid>
              <a:tr h="8162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недели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21545081"/>
                  </a:ext>
                </a:extLst>
              </a:tr>
              <a:tr h="75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Понедельник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12:00 до 15:00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6045171"/>
                  </a:ext>
                </a:extLst>
              </a:tr>
              <a:tr h="8172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12:00 до 15:00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75836854"/>
                  </a:ext>
                </a:extLst>
              </a:tr>
              <a:tr h="75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12:00 до 15:00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630950"/>
                  </a:ext>
                </a:extLst>
              </a:tr>
              <a:tr h="75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12:00 до 15:00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6998285"/>
                  </a:ext>
                </a:extLst>
              </a:tr>
              <a:tr h="81725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04665" algn="l"/>
                        </a:tabLs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субботу консультанты работают по предварительной записи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5082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4403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9120" y="0"/>
            <a:ext cx="11612880" cy="6776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сотрудничества с родителями: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70510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Обеспечиваем 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  необходимой  информацией  на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70510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печатных  и  электронных  носителях  (памятки,  буклеты-сопровождение,  анкетирование,  подборки  практического материала,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странички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сайте детского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сада, в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Инстаграмме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70510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Отвечаем 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 обращения  родителей,  присланные  по электронной почте или заданные по телефону.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70510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Консультирование специалистами родителей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индивидуальное и групповое.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781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2598" y="2474105"/>
            <a:ext cx="7315200" cy="370462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родители  (законные  представители)  детей  с  ОВЗ  и  детей-инвалидов  от 0 до 7 лет </a:t>
            </a:r>
            <a:b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 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посещающие 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дошкольные образовательные </a:t>
            </a:r>
            <a:r>
              <a:rPr lang="ru-RU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учрежедения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216767"/>
            <a:ext cx="3435530" cy="3152069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</a:t>
            </a:r>
          </a:p>
        </p:txBody>
      </p:sp>
    </p:spTree>
    <p:extLst>
      <p:ext uri="{BB962C8B-B14F-4D97-AF65-F5344CB8AC3E}">
        <p14:creationId xmlns:p14="http://schemas.microsoft.com/office/powerpoint/2010/main" xmlns="" val="393696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254</TotalTime>
  <Words>404</Words>
  <Application>Microsoft Office PowerPoint</Application>
  <PresentationFormat>Произвольный</PresentationFormat>
  <Paragraphs>82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Рамка</vt:lpstr>
      <vt:lpstr>Муниципальное бюджетное дошкольное образовательное учреждение комбинированного вида «Красногорский детский сад «Радуга» Мамадышского муниципального района Республики Татарстан   </vt:lpstr>
      <vt:lpstr>Слайд 2</vt:lpstr>
      <vt:lpstr>      Цели консультационного центра: содействовать повышению качества и доступности дошкольного образования; поддержка всестороннего развития личности ребёнка, с учётом индивидуальных особенностей; обеспечения единства и преемственности семейного и дошкольного воспитания; повышение педагогической компетентности родителей (законных представителей), воспитывающих детей дошкольного возраста на дому в т.ч. детей с ограниченными возможностями здоровья и детей-инвалидов. </vt:lpstr>
      <vt:lpstr>     Задачи консультационного центра: оказание всесторонней помощи родителям (законным представителям) в обеспечении условий для развития, воспитания и обучения ребёнка дошкольного возраста, не посещающего дошкольное учреждение; повышение психолого-педагогической компетентности родителей (законных представителей) в вопросах воспитания, обучения и развития ребёнка дошкольного возраста; диагностика особенностей развития интеллектуальной, эмоциональной и волевой сферы ребёнка, по запросам родителей (законных представителей); информирование родителей (законных представителей) об учреждениях системы образования, которые могут оказать квалифицированную помощь ребёнку в соответствии с его индивидуальными особенностями. </vt:lpstr>
      <vt:lpstr>Слайд 5</vt:lpstr>
      <vt:lpstr>Форма работы консультационного центра</vt:lpstr>
      <vt:lpstr>Слайд 7</vt:lpstr>
      <vt:lpstr>Слайд 8</vt:lpstr>
      <vt:lpstr> - родители  (законные  представители)  детей  с  ОВЗ  и  детей-инвалидов  от 0 до 7 лет  не   посещающие  дошкольные образовательные учрежедения </vt:lpstr>
      <vt:lpstr>Слайд 10</vt:lpstr>
      <vt:lpstr>  Условия  оказания услуг консультационного центра «Компас»  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комбинированного вида «Красногорский детский сад «Радуга» Мамадышского муниципального района Республики Татарстан   </dc:title>
  <dc:creator>Язиля Валиуллина</dc:creator>
  <cp:lastModifiedBy>Я</cp:lastModifiedBy>
  <cp:revision>22</cp:revision>
  <dcterms:created xsi:type="dcterms:W3CDTF">2021-10-13T07:14:09Z</dcterms:created>
  <dcterms:modified xsi:type="dcterms:W3CDTF">2021-11-18T06:36:46Z</dcterms:modified>
</cp:coreProperties>
</file>