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328" y="-9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0" y="0"/>
            <a:ext cx="6858000" cy="988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400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90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8699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Лист A4 (210x297 мм)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 Владимировна</dc:creator>
  <cp:lastModifiedBy>Галина Владимировна</cp:lastModifiedBy>
  <cp:revision>2</cp:revision>
  <dcterms:created xsi:type="dcterms:W3CDTF">2019-06-05T12:10:30Z</dcterms:created>
  <dcterms:modified xsi:type="dcterms:W3CDTF">2019-06-05T12:31:18Z</dcterms:modified>
</cp:coreProperties>
</file>