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7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8" r:id="rId11"/>
    <p:sldId id="269" r:id="rId12"/>
    <p:sldId id="271" r:id="rId13"/>
    <p:sldId id="273" r:id="rId14"/>
    <p:sldId id="274" r:id="rId15"/>
    <p:sldId id="275" r:id="rId16"/>
    <p:sldId id="276" r:id="rId17"/>
    <p:sldId id="280" r:id="rId18"/>
    <p:sldId id="281" r:id="rId19"/>
    <p:sldId id="282" r:id="rId20"/>
    <p:sldId id="288" r:id="rId21"/>
    <p:sldId id="292" r:id="rId22"/>
    <p:sldId id="293" r:id="rId23"/>
    <p:sldId id="294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4" d="100"/>
          <a:sy n="34" d="100"/>
        </p:scale>
        <p:origin x="821" y="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F98E87-D006-4735-8E6C-FFD056F118EF}" type="datetimeFigureOut">
              <a:rPr lang="ru-RU" smtClean="0"/>
              <a:t>27.02.2015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195288-7A7D-4C45-8B07-E000A145D2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434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195288-7A7D-4C45-8B07-E000A145D2DC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062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88619-B9B3-47AC-AD7A-0BDE35CC9F81}" type="datetimeFigureOut">
              <a:rPr lang="ru-RU" smtClean="0"/>
              <a:t>27.02.2015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15AA-DF94-4276-BA6F-69F99152CEC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88619-B9B3-47AC-AD7A-0BDE35CC9F81}" type="datetimeFigureOut">
              <a:rPr lang="ru-RU" smtClean="0"/>
              <a:t>27.02.2015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15AA-DF94-4276-BA6F-69F99152CEC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88619-B9B3-47AC-AD7A-0BDE35CC9F81}" type="datetimeFigureOut">
              <a:rPr lang="ru-RU" smtClean="0"/>
              <a:t>27.02.2015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15AA-DF94-4276-BA6F-69F99152CEC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88619-B9B3-47AC-AD7A-0BDE35CC9F81}" type="datetimeFigureOut">
              <a:rPr lang="ru-RU" smtClean="0"/>
              <a:t>27.02.2015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15AA-DF94-4276-BA6F-69F99152CEC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88619-B9B3-47AC-AD7A-0BDE35CC9F81}" type="datetimeFigureOut">
              <a:rPr lang="ru-RU" smtClean="0"/>
              <a:t>27.02.2015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15AA-DF94-4276-BA6F-69F99152CEC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88619-B9B3-47AC-AD7A-0BDE35CC9F81}" type="datetimeFigureOut">
              <a:rPr lang="ru-RU" smtClean="0"/>
              <a:t>27.02.2015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15AA-DF94-4276-BA6F-69F99152CEC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88619-B9B3-47AC-AD7A-0BDE35CC9F81}" type="datetimeFigureOut">
              <a:rPr lang="ru-RU" smtClean="0"/>
              <a:t>27.02.2015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15AA-DF94-4276-BA6F-69F99152CEC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88619-B9B3-47AC-AD7A-0BDE35CC9F81}" type="datetimeFigureOut">
              <a:rPr lang="ru-RU" smtClean="0"/>
              <a:t>27.02.2015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15AA-DF94-4276-BA6F-69F99152CEC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88619-B9B3-47AC-AD7A-0BDE35CC9F81}" type="datetimeFigureOut">
              <a:rPr lang="ru-RU" smtClean="0"/>
              <a:t>27.02.2015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15AA-DF94-4276-BA6F-69F99152CEC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88619-B9B3-47AC-AD7A-0BDE35CC9F81}" type="datetimeFigureOut">
              <a:rPr lang="ru-RU" smtClean="0"/>
              <a:t>27.02.2015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15AA-DF94-4276-BA6F-69F99152CEC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88619-B9B3-47AC-AD7A-0BDE35CC9F81}" type="datetimeFigureOut">
              <a:rPr lang="ru-RU" smtClean="0"/>
              <a:t>27.02.2015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15AA-DF94-4276-BA6F-69F99152CEC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B88619-B9B3-47AC-AD7A-0BDE35CC9F81}" type="datetimeFigureOut">
              <a:rPr lang="ru-RU" smtClean="0"/>
              <a:t>27.02.2015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C615AA-DF94-4276-BA6F-69F99152CECA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5000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226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5000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274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Click="0" advTm="5000"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274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Click="0" advTm="5000"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27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Click="0" advTm="5000"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0275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Click="0" advTm="5000"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275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Click="0" advTm="5000"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275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Click="0" advTm="5000">
    <p:dissolv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275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Click="0" advTm="5000">
    <p:dissolv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276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Click="0" advTm="5000">
    <p:dissolv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276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Click="0" advTm="5000">
    <p:dissolv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27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Click="0" advTm="5000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Что может быть прекраснее счастливых детских глаз?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Пускай детишки разные, все умиляют нас.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 щечками, с веснушками, с прическою и без,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Кто с мамиными ушками, кто копия – отец.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Смеются, улыбаются, лепечут кто о чем,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Машинками играются и прыгают с мячом.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Такие они разные все наши малыши,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Но самые прекрасные, ведь я права? Скажи…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DSC0272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139952" y="692696"/>
            <a:ext cx="4607694" cy="25313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 descr="DSC0276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3968" y="3717032"/>
            <a:ext cx="3672407" cy="27543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advClick="0" advTm="5000"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277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Click="0" advTm="5000">
    <p:dissolv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277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Click="0" advTm="5000">
    <p:dissolv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277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Click="0" advTm="5000">
    <p:dissolv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278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Click="0" advTm="5000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AppData\Local\Microsoft\Windows\Temporary Internet Files\Content.IE5\39JAXIW9\MC900444986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 descr="DSC0272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396536" cy="7389440"/>
          </a:xfrm>
          <a:prstGeom prst="rect">
            <a:avLst/>
          </a:prstGeom>
        </p:spPr>
      </p:pic>
    </p:spTree>
  </p:cSld>
  <p:clrMapOvr>
    <a:masterClrMapping/>
  </p:clrMapOvr>
  <p:transition advClick="0" advTm="5000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SC027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Click="0" advTm="5000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27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Click="0" advTm="5000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27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Click="0" advTm="5000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27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Click="0" advTm="5000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27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Click="0" advTm="5000"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SC0274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Click="0" advTm="5000">
    <p:dissolv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71</Words>
  <Application>Microsoft Office PowerPoint</Application>
  <PresentationFormat>Экран (4:3)</PresentationFormat>
  <Paragraphs>9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Тагир Набиев</cp:lastModifiedBy>
  <cp:revision>5</cp:revision>
  <dcterms:created xsi:type="dcterms:W3CDTF">2014-12-10T17:37:11Z</dcterms:created>
  <dcterms:modified xsi:type="dcterms:W3CDTF">2015-02-27T11:18:44Z</dcterms:modified>
</cp:coreProperties>
</file>