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20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8F9C4-CE45-47BD-AFF4-5DD0154268A9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A9F-CE65-45D8-9301-791F10748D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8F9C4-CE45-47BD-AFF4-5DD0154268A9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A9F-CE65-45D8-9301-791F10748D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8F9C4-CE45-47BD-AFF4-5DD0154268A9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A9F-CE65-45D8-9301-791F10748DD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8F9C4-CE45-47BD-AFF4-5DD0154268A9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A9F-CE65-45D8-9301-791F10748DD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8F9C4-CE45-47BD-AFF4-5DD0154268A9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A9F-CE65-45D8-9301-791F10748D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8F9C4-CE45-47BD-AFF4-5DD0154268A9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A9F-CE65-45D8-9301-791F10748DD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8F9C4-CE45-47BD-AFF4-5DD0154268A9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A9F-CE65-45D8-9301-791F10748D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8F9C4-CE45-47BD-AFF4-5DD0154268A9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A9F-CE65-45D8-9301-791F10748D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8F9C4-CE45-47BD-AFF4-5DD0154268A9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A9F-CE65-45D8-9301-791F10748D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8F9C4-CE45-47BD-AFF4-5DD0154268A9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A9F-CE65-45D8-9301-791F10748DD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8F9C4-CE45-47BD-AFF4-5DD0154268A9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A9F-CE65-45D8-9301-791F10748DD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1F8F9C4-CE45-47BD-AFF4-5DD0154268A9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CF39A9F-CE65-45D8-9301-791F10748DD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1582341"/>
            <a:ext cx="6984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/>
                <a:latin typeface="Times New Roman"/>
                <a:ea typeface="Calibri"/>
              </a:rPr>
              <a:t>ООП  МБДОУ «Детский сад № 3 «Солнышко» разработана в соответствии Федеральным законом «Об образовании в Российской Федерации», Федеральным государственным образовательным стандартом дошкольного образования, с учетом примерной основной образовательной программы дошкольного образования от 20 мая 2015года № 2\15  и с учетом примерной образовательной программы " От рождения до школы" под редакцией Н.Е.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Вераксы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,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Т.С.Комаровой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, М.А. Васильевой, с учетом Региональной Программы «С</a:t>
            </a:r>
            <a:r>
              <a:rPr lang="tt-RU" sz="2400" dirty="0" smtClean="0">
                <a:effectLst/>
                <a:latin typeface="Times New Roman"/>
                <a:ea typeface="Calibri"/>
              </a:rPr>
              <a:t>ө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енеч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», под редакцией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Шаеховой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Р.К  2016г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9949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2492896"/>
            <a:ext cx="569739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ООП ДОУ  СОСТОИТ ИЗ РАЗДЕЛОВ:</a:t>
            </a:r>
          </a:p>
          <a:p>
            <a:r>
              <a:rPr lang="ru-RU" sz="2800" dirty="0" smtClean="0"/>
              <a:t>ЦЕЛЕВОЙ РАЗДЕЛ</a:t>
            </a:r>
          </a:p>
          <a:p>
            <a:r>
              <a:rPr lang="ru-RU" sz="2800" dirty="0" smtClean="0"/>
              <a:t>СОДЕРЖАТЕЛЬНЫЙ РАЗДЕЛ</a:t>
            </a:r>
          </a:p>
          <a:p>
            <a:r>
              <a:rPr lang="ru-RU" sz="2800" dirty="0" smtClean="0"/>
              <a:t>ОРГАНИЗАЦИОННЫЙ РАЗДЕЛ</a:t>
            </a:r>
          </a:p>
        </p:txBody>
      </p:sp>
    </p:spTree>
    <p:extLst>
      <p:ext uri="{BB962C8B-B14F-4D97-AF65-F5344CB8AC3E}">
        <p14:creationId xmlns:p14="http://schemas.microsoft.com/office/powerpoint/2010/main" val="424777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401846"/>
            <a:ext cx="8424936" cy="3332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94945" algn="just" hangingPunct="0">
              <a:lnSpc>
                <a:spcPct val="94000"/>
              </a:lnSpc>
              <a:spcAft>
                <a:spcPts val="0"/>
              </a:spcAft>
            </a:pP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>ООП ДОУ определяет содержание и организацию образовательной деятельности на уровне  дошкольного образования. Объем обязательной части ООП ДОУ составляет 60% от ее общего объема и части, формируемой участниками образовательных отношений (вариативной части), 40%.</a:t>
            </a:r>
            <a:endParaRPr lang="ru-RU" sz="32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2309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492896"/>
            <a:ext cx="7704856" cy="2509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482600" algn="just" hangingPunct="0">
              <a:lnSpc>
                <a:spcPct val="92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Вариативная часть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реализуется с учетом:</a:t>
            </a:r>
          </a:p>
          <a:p>
            <a:pPr algn="just">
              <a:lnSpc>
                <a:spcPts val="28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</a:p>
          <a:p>
            <a:pPr marR="50800" lvl="0" algn="just" hangingPunct="0">
              <a:lnSpc>
                <a:spcPct val="92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этнокультурной региональной составляющей (ЭРС) и реализуется на основе Региональной образовательной программы дошкольного образования «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Сөенеч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 - «Радость познания» (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Р.К.Шаехова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.- Казань: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Магариф-Вакыт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2016.); </a:t>
            </a:r>
            <a:endParaRPr lang="ru-RU" sz="28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44</TotalTime>
  <Words>138</Words>
  <Application>Microsoft Office PowerPoint</Application>
  <PresentationFormat>Экран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Kukmor</dc:creator>
  <cp:lastModifiedBy>Kukmor</cp:lastModifiedBy>
  <cp:revision>3</cp:revision>
  <dcterms:created xsi:type="dcterms:W3CDTF">2018-11-26T13:11:48Z</dcterms:created>
  <dcterms:modified xsi:type="dcterms:W3CDTF">2018-11-26T13:56:30Z</dcterms:modified>
</cp:coreProperties>
</file>