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drawing2.xml" ContentType="application/vnd.ms-office.drawingml.diagramDrawing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diagrams/layout7.xml" ContentType="application/vnd.openxmlformats-officedocument.drawingml.diagram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rawing7.xml" ContentType="application/vnd.ms-office.drawingml.diagramDrawing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diagrams/drawing4.xml" ContentType="application/vnd.ms-office.drawingml.diagramDrawing+xml"/>
  <Override PartName="/ppt/diagrams/drawing5.xml" ContentType="application/vnd.ms-office.drawingml.diagramDrawing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diagrams/drawing3.xml" ContentType="application/vnd.ms-office.drawingml.diagramDrawing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9" r:id="rId4"/>
    <p:sldId id="261" r:id="rId5"/>
    <p:sldId id="262" r:id="rId6"/>
    <p:sldId id="260" r:id="rId7"/>
    <p:sldId id="263" r:id="rId8"/>
    <p:sldId id="264" r:id="rId9"/>
    <p:sldId id="265" r:id="rId10"/>
    <p:sldId id="266" r:id="rId11"/>
    <p:sldId id="270" r:id="rId12"/>
    <p:sldId id="271" r:id="rId13"/>
    <p:sldId id="272" r:id="rId14"/>
    <p:sldId id="273" r:id="rId15"/>
    <p:sldId id="274" r:id="rId16"/>
    <p:sldId id="275" r:id="rId17"/>
    <p:sldId id="276" r:id="rId1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9900"/>
    <a:srgbClr val="00CC99"/>
    <a:srgbClr val="0000CC"/>
    <a:srgbClr val="3333CC"/>
    <a:srgbClr val="CC00CC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90" d="100"/>
          <a:sy n="90" d="100"/>
        </p:scale>
        <p:origin x="-1404" y="-2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20" d="100"/>
        <a:sy n="120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#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D048F7D-23B5-4873-AD13-BA89E54B3C02}" type="doc">
      <dgm:prSet loTypeId="urn:microsoft.com/office/officeart/2005/8/layout/vList2" loCatId="list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576C0072-54CE-4F2A-B0EA-2B3F5C896D83}">
      <dgm:prSet phldrT="[Текст]"/>
      <dgm:spPr/>
      <dgm:t>
        <a:bodyPr/>
        <a:lstStyle/>
        <a:p>
          <a:r>
            <a:rPr lang="en-US" dirty="0" smtClean="0"/>
            <a:t>I. </a:t>
          </a:r>
          <a:r>
            <a:rPr lang="ru-RU" dirty="0" smtClean="0"/>
            <a:t>Целевой раздел</a:t>
          </a:r>
          <a:endParaRPr lang="ru-RU" dirty="0"/>
        </a:p>
      </dgm:t>
    </dgm:pt>
    <dgm:pt modelId="{DB14894D-8BFA-4D78-8658-5DCEE8EF2EB4}" type="parTrans" cxnId="{904B3415-51CB-4172-94F0-87E8AE98F905}">
      <dgm:prSet/>
      <dgm:spPr/>
      <dgm:t>
        <a:bodyPr/>
        <a:lstStyle/>
        <a:p>
          <a:endParaRPr lang="ru-RU"/>
        </a:p>
      </dgm:t>
    </dgm:pt>
    <dgm:pt modelId="{3ACFCFCD-73BF-4DBC-ACC6-BCAA6241085E}" type="sibTrans" cxnId="{904B3415-51CB-4172-94F0-87E8AE98F905}">
      <dgm:prSet/>
      <dgm:spPr/>
      <dgm:t>
        <a:bodyPr/>
        <a:lstStyle/>
        <a:p>
          <a:endParaRPr lang="ru-RU"/>
        </a:p>
      </dgm:t>
    </dgm:pt>
    <dgm:pt modelId="{BB052F6B-2B01-4DC9-B483-7D494439AE47}">
      <dgm:prSet phldrT="[Текст]"/>
      <dgm:spPr/>
      <dgm:t>
        <a:bodyPr/>
        <a:lstStyle/>
        <a:p>
          <a:r>
            <a:rPr lang="en-US" dirty="0" smtClean="0"/>
            <a:t>II.</a:t>
          </a:r>
          <a:r>
            <a:rPr lang="ru-RU" dirty="0" smtClean="0"/>
            <a:t>Содержательный раздел</a:t>
          </a:r>
          <a:endParaRPr lang="ru-RU" dirty="0"/>
        </a:p>
      </dgm:t>
    </dgm:pt>
    <dgm:pt modelId="{DEA0214E-21EF-4B5D-8761-B9EF178F17EF}" type="parTrans" cxnId="{28FC7227-94F0-4894-B333-FEC6BD7ADDF2}">
      <dgm:prSet/>
      <dgm:spPr/>
      <dgm:t>
        <a:bodyPr/>
        <a:lstStyle/>
        <a:p>
          <a:endParaRPr lang="ru-RU"/>
        </a:p>
      </dgm:t>
    </dgm:pt>
    <dgm:pt modelId="{C37309CF-8862-46DF-9E22-0AAC3C43FED0}" type="sibTrans" cxnId="{28FC7227-94F0-4894-B333-FEC6BD7ADDF2}">
      <dgm:prSet/>
      <dgm:spPr/>
      <dgm:t>
        <a:bodyPr/>
        <a:lstStyle/>
        <a:p>
          <a:endParaRPr lang="ru-RU"/>
        </a:p>
      </dgm:t>
    </dgm:pt>
    <dgm:pt modelId="{53C28B2F-9A83-4A0E-AC56-669AB8099397}">
      <dgm:prSet/>
      <dgm:spPr/>
      <dgm:t>
        <a:bodyPr/>
        <a:lstStyle/>
        <a:p>
          <a:r>
            <a:rPr lang="en-US" dirty="0" smtClean="0"/>
            <a:t>III. </a:t>
          </a:r>
          <a:r>
            <a:rPr lang="ru-RU" dirty="0" smtClean="0"/>
            <a:t>Организационный раздел</a:t>
          </a:r>
          <a:endParaRPr lang="ru-RU" dirty="0"/>
        </a:p>
      </dgm:t>
    </dgm:pt>
    <dgm:pt modelId="{0D398869-207C-48AB-9EF0-0A81704769DD}" type="parTrans" cxnId="{D1671805-2BF7-413B-A944-4DBBDBD77226}">
      <dgm:prSet/>
      <dgm:spPr/>
      <dgm:t>
        <a:bodyPr/>
        <a:lstStyle/>
        <a:p>
          <a:endParaRPr lang="ru-RU"/>
        </a:p>
      </dgm:t>
    </dgm:pt>
    <dgm:pt modelId="{501CD1EE-BCAB-4A66-9A95-A33C5922E488}" type="sibTrans" cxnId="{D1671805-2BF7-413B-A944-4DBBDBD77226}">
      <dgm:prSet/>
      <dgm:spPr/>
      <dgm:t>
        <a:bodyPr/>
        <a:lstStyle/>
        <a:p>
          <a:endParaRPr lang="ru-RU"/>
        </a:p>
      </dgm:t>
    </dgm:pt>
    <dgm:pt modelId="{D101D63C-99F4-49C2-9477-82DB09AF9558}" type="pres">
      <dgm:prSet presAssocID="{6D048F7D-23B5-4873-AD13-BA89E54B3C02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CA211089-FB3D-43A0-BEF2-5639574C63B4}" type="pres">
      <dgm:prSet presAssocID="{576C0072-54CE-4F2A-B0EA-2B3F5C896D83}" presName="parentText" presStyleLbl="node1" presStyleIdx="0" presStyleCnt="3" custScaleY="14039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1F6547-B1C7-4F82-A132-D6390C6D239F}" type="pres">
      <dgm:prSet presAssocID="{3ACFCFCD-73BF-4DBC-ACC6-BCAA6241085E}" presName="spacer" presStyleCnt="0"/>
      <dgm:spPr/>
    </dgm:pt>
    <dgm:pt modelId="{E0F34BFB-670B-46DD-8AF6-E84859A5B94C}" type="pres">
      <dgm:prSet presAssocID="{BB052F6B-2B01-4DC9-B483-7D494439AE47}" presName="parentText" presStyleLbl="node1" presStyleIdx="1" presStyleCnt="3" custScaleY="14552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5A7F3B-C960-49E4-9EED-E59885583048}" type="pres">
      <dgm:prSet presAssocID="{C37309CF-8862-46DF-9E22-0AAC3C43FED0}" presName="spacer" presStyleCnt="0"/>
      <dgm:spPr/>
    </dgm:pt>
    <dgm:pt modelId="{FBC03BFA-81F3-41AE-A927-13747363CF63}" type="pres">
      <dgm:prSet presAssocID="{53C28B2F-9A83-4A0E-AC56-669AB8099397}" presName="parentText" presStyleLbl="node1" presStyleIdx="2" presStyleCnt="3" custScaleY="144440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1671805-2BF7-413B-A944-4DBBDBD77226}" srcId="{6D048F7D-23B5-4873-AD13-BA89E54B3C02}" destId="{53C28B2F-9A83-4A0E-AC56-669AB8099397}" srcOrd="2" destOrd="0" parTransId="{0D398869-207C-48AB-9EF0-0A81704769DD}" sibTransId="{501CD1EE-BCAB-4A66-9A95-A33C5922E488}"/>
    <dgm:cxn modelId="{904B3415-51CB-4172-94F0-87E8AE98F905}" srcId="{6D048F7D-23B5-4873-AD13-BA89E54B3C02}" destId="{576C0072-54CE-4F2A-B0EA-2B3F5C896D83}" srcOrd="0" destOrd="0" parTransId="{DB14894D-8BFA-4D78-8658-5DCEE8EF2EB4}" sibTransId="{3ACFCFCD-73BF-4DBC-ACC6-BCAA6241085E}"/>
    <dgm:cxn modelId="{28FC7227-94F0-4894-B333-FEC6BD7ADDF2}" srcId="{6D048F7D-23B5-4873-AD13-BA89E54B3C02}" destId="{BB052F6B-2B01-4DC9-B483-7D494439AE47}" srcOrd="1" destOrd="0" parTransId="{DEA0214E-21EF-4B5D-8761-B9EF178F17EF}" sibTransId="{C37309CF-8862-46DF-9E22-0AAC3C43FED0}"/>
    <dgm:cxn modelId="{26A66FDB-CED7-4177-BF3B-C8D3E6674A7A}" type="presOf" srcId="{BB052F6B-2B01-4DC9-B483-7D494439AE47}" destId="{E0F34BFB-670B-46DD-8AF6-E84859A5B94C}" srcOrd="0" destOrd="0" presId="urn:microsoft.com/office/officeart/2005/8/layout/vList2"/>
    <dgm:cxn modelId="{0FD23A96-C3BC-4DF6-9DF9-D2FC40844BB8}" type="presOf" srcId="{576C0072-54CE-4F2A-B0EA-2B3F5C896D83}" destId="{CA211089-FB3D-43A0-BEF2-5639574C63B4}" srcOrd="0" destOrd="0" presId="urn:microsoft.com/office/officeart/2005/8/layout/vList2"/>
    <dgm:cxn modelId="{A3C2AF41-B3E7-45FB-B6D6-EFEED8FC42ED}" type="presOf" srcId="{53C28B2F-9A83-4A0E-AC56-669AB8099397}" destId="{FBC03BFA-81F3-41AE-A927-13747363CF63}" srcOrd="0" destOrd="0" presId="urn:microsoft.com/office/officeart/2005/8/layout/vList2"/>
    <dgm:cxn modelId="{C35F442E-9CE3-4629-ACAC-1B1CC5B67037}" type="presOf" srcId="{6D048F7D-23B5-4873-AD13-BA89E54B3C02}" destId="{D101D63C-99F4-49C2-9477-82DB09AF9558}" srcOrd="0" destOrd="0" presId="urn:microsoft.com/office/officeart/2005/8/layout/vList2"/>
    <dgm:cxn modelId="{8DB9D746-389D-40BD-8731-41B685E04F65}" type="presParOf" srcId="{D101D63C-99F4-49C2-9477-82DB09AF9558}" destId="{CA211089-FB3D-43A0-BEF2-5639574C63B4}" srcOrd="0" destOrd="0" presId="urn:microsoft.com/office/officeart/2005/8/layout/vList2"/>
    <dgm:cxn modelId="{C1D4D946-E847-4613-B203-7C205F4CBD34}" type="presParOf" srcId="{D101D63C-99F4-49C2-9477-82DB09AF9558}" destId="{521F6547-B1C7-4F82-A132-D6390C6D239F}" srcOrd="1" destOrd="0" presId="urn:microsoft.com/office/officeart/2005/8/layout/vList2"/>
    <dgm:cxn modelId="{0ECA23E4-AA8B-4D53-AFB3-93569B059439}" type="presParOf" srcId="{D101D63C-99F4-49C2-9477-82DB09AF9558}" destId="{E0F34BFB-670B-46DD-8AF6-E84859A5B94C}" srcOrd="2" destOrd="0" presId="urn:microsoft.com/office/officeart/2005/8/layout/vList2"/>
    <dgm:cxn modelId="{9ED5F868-9FB1-46AB-A070-A39A91101858}" type="presParOf" srcId="{D101D63C-99F4-49C2-9477-82DB09AF9558}" destId="{7B5A7F3B-C960-49E4-9EED-E59885583048}" srcOrd="3" destOrd="0" presId="urn:microsoft.com/office/officeart/2005/8/layout/vList2"/>
    <dgm:cxn modelId="{1CC7771D-9CE2-412D-BC34-1A37A9F15557}" type="presParOf" srcId="{D101D63C-99F4-49C2-9477-82DB09AF9558}" destId="{FBC03BFA-81F3-41AE-A927-13747363CF63}" srcOrd="4" destOrd="0" presId="urn:microsoft.com/office/officeart/2005/8/layout/vList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23F3DD4-AA7C-4845-97B4-C225E572D09E}" type="doc">
      <dgm:prSet loTypeId="urn:microsoft.com/office/officeart/2005/8/layout/venn1" loCatId="relationship" qsTypeId="urn:microsoft.com/office/officeart/2005/8/quickstyle/3d2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40B8669A-3A11-4E26-A388-B5D7C40DBE6D}">
      <dgm:prSet phldrT="[Текст]"/>
      <dgm:spPr/>
      <dgm:t>
        <a:bodyPr/>
        <a:lstStyle/>
        <a:p>
          <a:r>
            <a:rPr lang="ru-RU" dirty="0" smtClean="0">
              <a:solidFill>
                <a:srgbClr val="00CC99"/>
              </a:solidFill>
            </a:rPr>
            <a:t>Познавательное развитие</a:t>
          </a:r>
          <a:endParaRPr lang="ru-RU" dirty="0">
            <a:solidFill>
              <a:srgbClr val="00CC99"/>
            </a:solidFill>
          </a:endParaRPr>
        </a:p>
      </dgm:t>
    </dgm:pt>
    <dgm:pt modelId="{A165EA96-E941-43EC-97C6-036B9FADBD3D}" type="parTrans" cxnId="{8F1B2CF7-04C1-4D34-A659-CB13BC11836D}">
      <dgm:prSet/>
      <dgm:spPr/>
      <dgm:t>
        <a:bodyPr/>
        <a:lstStyle/>
        <a:p>
          <a:endParaRPr lang="ru-RU"/>
        </a:p>
      </dgm:t>
    </dgm:pt>
    <dgm:pt modelId="{1BA23098-9B34-4F15-994E-2194E3A524A7}" type="sibTrans" cxnId="{8F1B2CF7-04C1-4D34-A659-CB13BC11836D}">
      <dgm:prSet/>
      <dgm:spPr/>
      <dgm:t>
        <a:bodyPr/>
        <a:lstStyle/>
        <a:p>
          <a:endParaRPr lang="ru-RU"/>
        </a:p>
      </dgm:t>
    </dgm:pt>
    <dgm:pt modelId="{AF5DED1F-ABC9-463A-8CC7-7080DA2A8800}">
      <dgm:prSet phldrT="[Текст]"/>
      <dgm:spPr/>
      <dgm:t>
        <a:bodyPr/>
        <a:lstStyle/>
        <a:p>
          <a:r>
            <a:rPr lang="ru-RU" dirty="0" smtClean="0">
              <a:solidFill>
                <a:srgbClr val="009900"/>
              </a:solidFill>
            </a:rPr>
            <a:t>Социально-коммуникативное развитие</a:t>
          </a:r>
          <a:endParaRPr lang="ru-RU" dirty="0">
            <a:solidFill>
              <a:srgbClr val="009900"/>
            </a:solidFill>
          </a:endParaRPr>
        </a:p>
      </dgm:t>
    </dgm:pt>
    <dgm:pt modelId="{51A9DA87-7BE2-435E-816E-9966FB0702B8}" type="parTrans" cxnId="{F75D7447-5193-4E7E-ACF6-AF89545F7A4D}">
      <dgm:prSet/>
      <dgm:spPr/>
      <dgm:t>
        <a:bodyPr/>
        <a:lstStyle/>
        <a:p>
          <a:endParaRPr lang="ru-RU"/>
        </a:p>
      </dgm:t>
    </dgm:pt>
    <dgm:pt modelId="{106E1808-D3A7-4C6A-8E7E-F462361B0BD2}" type="sibTrans" cxnId="{F75D7447-5193-4E7E-ACF6-AF89545F7A4D}">
      <dgm:prSet/>
      <dgm:spPr/>
      <dgm:t>
        <a:bodyPr/>
        <a:lstStyle/>
        <a:p>
          <a:endParaRPr lang="ru-RU"/>
        </a:p>
      </dgm:t>
    </dgm:pt>
    <dgm:pt modelId="{11E1F170-5805-441E-A912-3E8EDD14A305}">
      <dgm:prSet phldrT="[Текст]"/>
      <dgm:spPr/>
      <dgm:t>
        <a:bodyPr/>
        <a:lstStyle/>
        <a:p>
          <a:r>
            <a:rPr lang="ru-RU" dirty="0" smtClean="0">
              <a:solidFill>
                <a:srgbClr val="FFC000"/>
              </a:solidFill>
            </a:rPr>
            <a:t>Речевое  развитие</a:t>
          </a:r>
          <a:endParaRPr lang="ru-RU" dirty="0">
            <a:solidFill>
              <a:srgbClr val="FFC000"/>
            </a:solidFill>
          </a:endParaRPr>
        </a:p>
      </dgm:t>
    </dgm:pt>
    <dgm:pt modelId="{0B412918-4CD6-451F-BAD8-5B1B4BBEED18}" type="parTrans" cxnId="{07F9207C-6E27-4EFE-9A0A-3B260ADA103E}">
      <dgm:prSet/>
      <dgm:spPr/>
      <dgm:t>
        <a:bodyPr/>
        <a:lstStyle/>
        <a:p>
          <a:endParaRPr lang="ru-RU"/>
        </a:p>
      </dgm:t>
    </dgm:pt>
    <dgm:pt modelId="{7CAD01D2-E987-449F-800C-DFC2AD718EDB}" type="sibTrans" cxnId="{07F9207C-6E27-4EFE-9A0A-3B260ADA103E}">
      <dgm:prSet/>
      <dgm:spPr/>
      <dgm:t>
        <a:bodyPr/>
        <a:lstStyle/>
        <a:p>
          <a:endParaRPr lang="ru-RU"/>
        </a:p>
      </dgm:t>
    </dgm:pt>
    <dgm:pt modelId="{A191C2E5-5095-486D-B5EE-36F19F0FFC0E}">
      <dgm:prSet phldrT="[Текст]"/>
      <dgm:spPr/>
      <dgm:t>
        <a:bodyPr/>
        <a:lstStyle/>
        <a:p>
          <a:r>
            <a:rPr lang="ru-RU" dirty="0" smtClean="0">
              <a:solidFill>
                <a:srgbClr val="0070C0"/>
              </a:solidFill>
            </a:rPr>
            <a:t>Речевое  развитие</a:t>
          </a:r>
          <a:endParaRPr lang="ru-RU" dirty="0">
            <a:solidFill>
              <a:srgbClr val="0070C0"/>
            </a:solidFill>
          </a:endParaRPr>
        </a:p>
      </dgm:t>
    </dgm:pt>
    <dgm:pt modelId="{17B92D50-60E3-49E6-B263-DAE5A8AC995F}" type="sibTrans" cxnId="{D3C4AAFB-340D-4FD3-8463-5C4F36AF8714}">
      <dgm:prSet/>
      <dgm:spPr/>
      <dgm:t>
        <a:bodyPr/>
        <a:lstStyle/>
        <a:p>
          <a:endParaRPr lang="ru-RU"/>
        </a:p>
      </dgm:t>
    </dgm:pt>
    <dgm:pt modelId="{128A0B99-3B37-44D3-8DFE-01EC3CD99108}" type="parTrans" cxnId="{D3C4AAFB-340D-4FD3-8463-5C4F36AF8714}">
      <dgm:prSet/>
      <dgm:spPr/>
      <dgm:t>
        <a:bodyPr/>
        <a:lstStyle/>
        <a:p>
          <a:endParaRPr lang="ru-RU"/>
        </a:p>
      </dgm:t>
    </dgm:pt>
    <dgm:pt modelId="{69DCAE2D-522D-430B-BD55-3B5A635B8066}">
      <dgm:prSet/>
      <dgm:spPr/>
      <dgm:t>
        <a:bodyPr/>
        <a:lstStyle/>
        <a:p>
          <a:r>
            <a:rPr lang="ru-RU" dirty="0" smtClean="0">
              <a:solidFill>
                <a:srgbClr val="FF0000"/>
              </a:solidFill>
            </a:rPr>
            <a:t>Физическое развитие</a:t>
          </a:r>
          <a:endParaRPr lang="ru-RU" dirty="0">
            <a:solidFill>
              <a:srgbClr val="FF0000"/>
            </a:solidFill>
          </a:endParaRPr>
        </a:p>
      </dgm:t>
    </dgm:pt>
    <dgm:pt modelId="{D7A4542E-75A2-4811-A0A1-F96235B62611}" type="parTrans" cxnId="{C4F7396D-50AC-4A55-9D71-33F5F00C3537}">
      <dgm:prSet/>
      <dgm:spPr/>
      <dgm:t>
        <a:bodyPr/>
        <a:lstStyle/>
        <a:p>
          <a:endParaRPr lang="ru-RU"/>
        </a:p>
      </dgm:t>
    </dgm:pt>
    <dgm:pt modelId="{DC44BC4E-CA5D-4C33-B017-382C4C526BC8}" type="sibTrans" cxnId="{C4F7396D-50AC-4A55-9D71-33F5F00C3537}">
      <dgm:prSet/>
      <dgm:spPr/>
      <dgm:t>
        <a:bodyPr/>
        <a:lstStyle/>
        <a:p>
          <a:endParaRPr lang="ru-RU"/>
        </a:p>
      </dgm:t>
    </dgm:pt>
    <dgm:pt modelId="{D3911BE5-257D-4C85-A282-E41660CFA828}" type="pres">
      <dgm:prSet presAssocID="{F23F3DD4-AA7C-4845-97B4-C225E572D09E}" presName="compositeShape" presStyleCnt="0">
        <dgm:presLayoutVars>
          <dgm:chMax val="7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666C524-EF2F-42DD-A171-CA58144980BF}" type="pres">
      <dgm:prSet presAssocID="{A191C2E5-5095-486D-B5EE-36F19F0FFC0E}" presName="circ1" presStyleLbl="vennNode1" presStyleIdx="0" presStyleCnt="5"/>
      <dgm:spPr/>
      <dgm:t>
        <a:bodyPr/>
        <a:lstStyle/>
        <a:p>
          <a:endParaRPr lang="ru-RU"/>
        </a:p>
      </dgm:t>
    </dgm:pt>
    <dgm:pt modelId="{384EEE94-B9EF-478D-9C08-EAD6836B1AA1}" type="pres">
      <dgm:prSet presAssocID="{A191C2E5-5095-486D-B5EE-36F19F0FFC0E}" presName="circ1Tx" presStyleLbl="revTx" presStyleIdx="0" presStyleCnt="0" custScaleY="35090" custLinFactNeighborX="2714" custLinFactNeighborY="7631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CDEA772-B08D-4598-A04E-16D5784CD6EB}" type="pres">
      <dgm:prSet presAssocID="{40B8669A-3A11-4E26-A388-B5D7C40DBE6D}" presName="circ2" presStyleLbl="vennNode1" presStyleIdx="1" presStyleCnt="5"/>
      <dgm:spPr/>
      <dgm:t>
        <a:bodyPr/>
        <a:lstStyle/>
        <a:p>
          <a:endParaRPr lang="ru-RU"/>
        </a:p>
      </dgm:t>
    </dgm:pt>
    <dgm:pt modelId="{AE23F2FB-36B5-46E0-96C1-422D996276D3}" type="pres">
      <dgm:prSet presAssocID="{40B8669A-3A11-4E26-A388-B5D7C40DBE6D}" presName="circ2Tx" presStyleLbl="revTx" presStyleIdx="0" presStyleCnt="0" custScaleX="159469" custScaleY="35356" custLinFactNeighborX="2833" custLinFactNeighborY="24032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186492A-6406-4ABD-9AF9-AB3BBC4CBBAF}" type="pres">
      <dgm:prSet presAssocID="{AF5DED1F-ABC9-463A-8CC7-7080DA2A8800}" presName="circ3" presStyleLbl="vennNode1" presStyleIdx="2" presStyleCnt="5"/>
      <dgm:spPr/>
      <dgm:t>
        <a:bodyPr/>
        <a:lstStyle/>
        <a:p>
          <a:endParaRPr lang="ru-RU"/>
        </a:p>
      </dgm:t>
    </dgm:pt>
    <dgm:pt modelId="{2022669F-0E7D-40CE-8040-6FF1E3CB31AB}" type="pres">
      <dgm:prSet presAssocID="{AF5DED1F-ABC9-463A-8CC7-7080DA2A8800}" presName="circ3Tx" presStyleLbl="revTx" presStyleIdx="0" presStyleCnt="0" custScaleX="236293" custScaleY="42764" custLinFactNeighborX="10360" custLinFactNeighborY="-24668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D5F4B8-316B-4B4A-8629-DBFE8D3021CF}" type="pres">
      <dgm:prSet presAssocID="{11E1F170-5805-441E-A912-3E8EDD14A305}" presName="circ4" presStyleLbl="vennNode1" presStyleIdx="3" presStyleCnt="5"/>
      <dgm:spPr/>
      <dgm:t>
        <a:bodyPr/>
        <a:lstStyle/>
        <a:p>
          <a:endParaRPr lang="ru-RU"/>
        </a:p>
      </dgm:t>
    </dgm:pt>
    <dgm:pt modelId="{E7495CDE-14C2-4F38-A9BD-40A073720847}" type="pres">
      <dgm:prSet presAssocID="{11E1F170-5805-441E-A912-3E8EDD14A305}" presName="circ4Tx" presStyleLbl="revTx" presStyleIdx="0" presStyleCnt="0" custScaleX="122199" custScaleY="30314" custLinFactNeighborX="26263" custLinFactNeighborY="-2134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B5542F-E007-41A5-BF32-F364FEFFFFCD}" type="pres">
      <dgm:prSet presAssocID="{69DCAE2D-522D-430B-BD55-3B5A635B8066}" presName="circ5" presStyleLbl="vennNode1" presStyleIdx="4" presStyleCnt="5"/>
      <dgm:spPr/>
      <dgm:t>
        <a:bodyPr/>
        <a:lstStyle/>
        <a:p>
          <a:endParaRPr lang="ru-RU"/>
        </a:p>
      </dgm:t>
    </dgm:pt>
    <dgm:pt modelId="{64CB8AE1-14C8-4F34-85C7-A30AD8C24C54}" type="pres">
      <dgm:prSet presAssocID="{69DCAE2D-522D-430B-BD55-3B5A635B8066}" presName="circ5Tx" presStyleLbl="revTx" presStyleIdx="0" presStyleCnt="0" custScaleX="132068" custScaleY="35356" custLinFactNeighborX="8461" custLinFactNeighborY="2104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4457CC3E-1743-48A7-AADA-617C22A1D6D9}" type="presOf" srcId="{A191C2E5-5095-486D-B5EE-36F19F0FFC0E}" destId="{384EEE94-B9EF-478D-9C08-EAD6836B1AA1}" srcOrd="0" destOrd="0" presId="urn:microsoft.com/office/officeart/2005/8/layout/venn1"/>
    <dgm:cxn modelId="{A95E1324-2A77-452E-8767-E3F5FA93AE64}" type="presOf" srcId="{40B8669A-3A11-4E26-A388-B5D7C40DBE6D}" destId="{AE23F2FB-36B5-46E0-96C1-422D996276D3}" srcOrd="0" destOrd="0" presId="urn:microsoft.com/office/officeart/2005/8/layout/venn1"/>
    <dgm:cxn modelId="{07F9207C-6E27-4EFE-9A0A-3B260ADA103E}" srcId="{F23F3DD4-AA7C-4845-97B4-C225E572D09E}" destId="{11E1F170-5805-441E-A912-3E8EDD14A305}" srcOrd="3" destOrd="0" parTransId="{0B412918-4CD6-451F-BAD8-5B1B4BBEED18}" sibTransId="{7CAD01D2-E987-449F-800C-DFC2AD718EDB}"/>
    <dgm:cxn modelId="{42BD7C3D-1F35-409E-BC5E-149262A160E6}" type="presOf" srcId="{69DCAE2D-522D-430B-BD55-3B5A635B8066}" destId="{64CB8AE1-14C8-4F34-85C7-A30AD8C24C54}" srcOrd="0" destOrd="0" presId="urn:microsoft.com/office/officeart/2005/8/layout/venn1"/>
    <dgm:cxn modelId="{D3C4AAFB-340D-4FD3-8463-5C4F36AF8714}" srcId="{F23F3DD4-AA7C-4845-97B4-C225E572D09E}" destId="{A191C2E5-5095-486D-B5EE-36F19F0FFC0E}" srcOrd="0" destOrd="0" parTransId="{128A0B99-3B37-44D3-8DFE-01EC3CD99108}" sibTransId="{17B92D50-60E3-49E6-B263-DAE5A8AC995F}"/>
    <dgm:cxn modelId="{F75D7447-5193-4E7E-ACF6-AF89545F7A4D}" srcId="{F23F3DD4-AA7C-4845-97B4-C225E572D09E}" destId="{AF5DED1F-ABC9-463A-8CC7-7080DA2A8800}" srcOrd="2" destOrd="0" parTransId="{51A9DA87-7BE2-435E-816E-9966FB0702B8}" sibTransId="{106E1808-D3A7-4C6A-8E7E-F462361B0BD2}"/>
    <dgm:cxn modelId="{FAD5DD18-6361-493E-AEEC-04BD1F2748DE}" type="presOf" srcId="{AF5DED1F-ABC9-463A-8CC7-7080DA2A8800}" destId="{2022669F-0E7D-40CE-8040-6FF1E3CB31AB}" srcOrd="0" destOrd="0" presId="urn:microsoft.com/office/officeart/2005/8/layout/venn1"/>
    <dgm:cxn modelId="{8A500E6D-3B20-46E6-9D69-8FF29C0A42A7}" type="presOf" srcId="{11E1F170-5805-441E-A912-3E8EDD14A305}" destId="{E7495CDE-14C2-4F38-A9BD-40A073720847}" srcOrd="0" destOrd="0" presId="urn:microsoft.com/office/officeart/2005/8/layout/venn1"/>
    <dgm:cxn modelId="{8F1B2CF7-04C1-4D34-A659-CB13BC11836D}" srcId="{F23F3DD4-AA7C-4845-97B4-C225E572D09E}" destId="{40B8669A-3A11-4E26-A388-B5D7C40DBE6D}" srcOrd="1" destOrd="0" parTransId="{A165EA96-E941-43EC-97C6-036B9FADBD3D}" sibTransId="{1BA23098-9B34-4F15-994E-2194E3A524A7}"/>
    <dgm:cxn modelId="{C4F7396D-50AC-4A55-9D71-33F5F00C3537}" srcId="{F23F3DD4-AA7C-4845-97B4-C225E572D09E}" destId="{69DCAE2D-522D-430B-BD55-3B5A635B8066}" srcOrd="4" destOrd="0" parTransId="{D7A4542E-75A2-4811-A0A1-F96235B62611}" sibTransId="{DC44BC4E-CA5D-4C33-B017-382C4C526BC8}"/>
    <dgm:cxn modelId="{339A5961-5D9A-4827-B78D-59980C131799}" type="presOf" srcId="{F23F3DD4-AA7C-4845-97B4-C225E572D09E}" destId="{D3911BE5-257D-4C85-A282-E41660CFA828}" srcOrd="0" destOrd="0" presId="urn:microsoft.com/office/officeart/2005/8/layout/venn1"/>
    <dgm:cxn modelId="{D1AF88C8-62BC-4000-913D-D394E10B79AA}" type="presParOf" srcId="{D3911BE5-257D-4C85-A282-E41660CFA828}" destId="{D666C524-EF2F-42DD-A171-CA58144980BF}" srcOrd="0" destOrd="0" presId="urn:microsoft.com/office/officeart/2005/8/layout/venn1"/>
    <dgm:cxn modelId="{9AE20CBC-5476-4212-A8BD-8F5AB6F33112}" type="presParOf" srcId="{D3911BE5-257D-4C85-A282-E41660CFA828}" destId="{384EEE94-B9EF-478D-9C08-EAD6836B1AA1}" srcOrd="1" destOrd="0" presId="urn:microsoft.com/office/officeart/2005/8/layout/venn1"/>
    <dgm:cxn modelId="{EC9EECC0-E735-4DEB-B991-196EE64C24EA}" type="presParOf" srcId="{D3911BE5-257D-4C85-A282-E41660CFA828}" destId="{ACDEA772-B08D-4598-A04E-16D5784CD6EB}" srcOrd="2" destOrd="0" presId="urn:microsoft.com/office/officeart/2005/8/layout/venn1"/>
    <dgm:cxn modelId="{0B0D1B06-6FDA-4FA4-9D5C-8FA3480BB42C}" type="presParOf" srcId="{D3911BE5-257D-4C85-A282-E41660CFA828}" destId="{AE23F2FB-36B5-46E0-96C1-422D996276D3}" srcOrd="3" destOrd="0" presId="urn:microsoft.com/office/officeart/2005/8/layout/venn1"/>
    <dgm:cxn modelId="{B792EECD-14E8-4ADD-972C-E3801826D669}" type="presParOf" srcId="{D3911BE5-257D-4C85-A282-E41660CFA828}" destId="{D186492A-6406-4ABD-9AF9-AB3BBC4CBBAF}" srcOrd="4" destOrd="0" presId="urn:microsoft.com/office/officeart/2005/8/layout/venn1"/>
    <dgm:cxn modelId="{006AFCCE-C1A7-450F-BAAB-A13A3FD1130C}" type="presParOf" srcId="{D3911BE5-257D-4C85-A282-E41660CFA828}" destId="{2022669F-0E7D-40CE-8040-6FF1E3CB31AB}" srcOrd="5" destOrd="0" presId="urn:microsoft.com/office/officeart/2005/8/layout/venn1"/>
    <dgm:cxn modelId="{CD727D53-004A-420B-B4F4-0243E0C9B81F}" type="presParOf" srcId="{D3911BE5-257D-4C85-A282-E41660CFA828}" destId="{A5D5F4B8-316B-4B4A-8629-DBFE8D3021CF}" srcOrd="6" destOrd="0" presId="urn:microsoft.com/office/officeart/2005/8/layout/venn1"/>
    <dgm:cxn modelId="{59D5CAD6-F9FF-47B5-9A63-82876DA2894C}" type="presParOf" srcId="{D3911BE5-257D-4C85-A282-E41660CFA828}" destId="{E7495CDE-14C2-4F38-A9BD-40A073720847}" srcOrd="7" destOrd="0" presId="urn:microsoft.com/office/officeart/2005/8/layout/venn1"/>
    <dgm:cxn modelId="{A0633552-1C7D-4861-AF2D-2BBB926CED5E}" type="presParOf" srcId="{D3911BE5-257D-4C85-A282-E41660CFA828}" destId="{83B5542F-E007-41A5-BF32-F364FEFFFFCD}" srcOrd="8" destOrd="0" presId="urn:microsoft.com/office/officeart/2005/8/layout/venn1"/>
    <dgm:cxn modelId="{90DA8E7A-45A5-4FF3-ADF6-D40921113572}" type="presParOf" srcId="{D3911BE5-257D-4C85-A282-E41660CFA828}" destId="{64CB8AE1-14C8-4F34-85C7-A30AD8C24C54}" srcOrd="9" destOrd="0" presId="urn:microsoft.com/office/officeart/2005/8/layout/venn1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62293D7-5D23-40EE-8143-E24DA4EA51CB}" type="doc">
      <dgm:prSet loTypeId="urn:microsoft.com/office/officeart/2005/8/layout/hList6" loCatId="list" qsTypeId="urn:microsoft.com/office/officeart/2005/8/quickstyle/3d3" qsCatId="3D" csTypeId="urn:microsoft.com/office/officeart/2005/8/colors/colorful4" csCatId="colorful" phldr="1"/>
      <dgm:spPr/>
      <dgm:t>
        <a:bodyPr/>
        <a:lstStyle/>
        <a:p>
          <a:endParaRPr lang="ru-RU"/>
        </a:p>
      </dgm:t>
    </dgm:pt>
    <dgm:pt modelId="{AD0F72F7-037D-45FE-8B58-E68E1B44858D}">
      <dgm:prSet phldrT="[Текст]"/>
      <dgm:spPr/>
      <dgm:t>
        <a:bodyPr/>
        <a:lstStyle/>
        <a:p>
          <a:pPr algn="l"/>
          <a:r>
            <a:rPr lang="ru-RU" dirty="0" smtClean="0"/>
            <a:t>Целевые ориентиры образования в раннем возрасте</a:t>
          </a:r>
          <a:endParaRPr lang="ru-RU" dirty="0"/>
        </a:p>
      </dgm:t>
    </dgm:pt>
    <dgm:pt modelId="{709135FA-1C94-4009-A4FE-6C5A0FF40601}" type="parTrans" cxnId="{E9C18BC8-C96F-40F3-A548-978FAF957B06}">
      <dgm:prSet/>
      <dgm:spPr/>
      <dgm:t>
        <a:bodyPr/>
        <a:lstStyle/>
        <a:p>
          <a:endParaRPr lang="ru-RU"/>
        </a:p>
      </dgm:t>
    </dgm:pt>
    <dgm:pt modelId="{6D5FC061-CCEA-4817-9942-A688924BDEFA}" type="sibTrans" cxnId="{E9C18BC8-C96F-40F3-A548-978FAF957B06}">
      <dgm:prSet/>
      <dgm:spPr/>
      <dgm:t>
        <a:bodyPr/>
        <a:lstStyle/>
        <a:p>
          <a:endParaRPr lang="ru-RU"/>
        </a:p>
      </dgm:t>
    </dgm:pt>
    <dgm:pt modelId="{43E3B652-AEF8-44B6-898C-10931B345CD0}">
      <dgm:prSet phldrT="[Текст]"/>
      <dgm:spPr/>
      <dgm:t>
        <a:bodyPr/>
        <a:lstStyle/>
        <a:p>
          <a:pPr algn="l"/>
          <a:r>
            <a:rPr lang="ru-RU" dirty="0" smtClean="0"/>
            <a:t>Целевые ориентиры образования на этапе завершения дошкольного образования</a:t>
          </a:r>
          <a:endParaRPr lang="ru-RU" dirty="0"/>
        </a:p>
      </dgm:t>
    </dgm:pt>
    <dgm:pt modelId="{5BACA4AC-1D78-4EFC-AC6F-6D9FDD38137F}" type="parTrans" cxnId="{42686707-75B3-4F62-A4C0-33685C60204E}">
      <dgm:prSet/>
      <dgm:spPr/>
      <dgm:t>
        <a:bodyPr/>
        <a:lstStyle/>
        <a:p>
          <a:endParaRPr lang="ru-RU"/>
        </a:p>
      </dgm:t>
    </dgm:pt>
    <dgm:pt modelId="{5EADCDF2-ABB1-47AC-BE6F-A8DF5B0DD1E2}" type="sibTrans" cxnId="{42686707-75B3-4F62-A4C0-33685C60204E}">
      <dgm:prSet/>
      <dgm:spPr/>
      <dgm:t>
        <a:bodyPr/>
        <a:lstStyle/>
        <a:p>
          <a:endParaRPr lang="ru-RU"/>
        </a:p>
      </dgm:t>
    </dgm:pt>
    <dgm:pt modelId="{D2DA1E96-FFF8-4C08-BC5E-E825C7B603E4}">
      <dgm:prSet phldrT="[Текст]"/>
      <dgm:spPr/>
      <dgm:t>
        <a:bodyPr/>
        <a:lstStyle/>
        <a:p>
          <a:pPr algn="l"/>
          <a:r>
            <a:rPr lang="ru-RU" dirty="0" smtClean="0"/>
            <a:t>Планируемые результаты освоения коррекционной Программы</a:t>
          </a:r>
        </a:p>
      </dgm:t>
    </dgm:pt>
    <dgm:pt modelId="{5A8291DD-60B9-4915-B0D4-625E7C938710}" type="parTrans" cxnId="{F9BE22D9-0171-46CA-87CE-35CDFA8E78F0}">
      <dgm:prSet/>
      <dgm:spPr/>
      <dgm:t>
        <a:bodyPr/>
        <a:lstStyle/>
        <a:p>
          <a:endParaRPr lang="ru-RU"/>
        </a:p>
      </dgm:t>
    </dgm:pt>
    <dgm:pt modelId="{4FF2DB3B-2C60-4660-8356-AD24D06BA0EA}" type="sibTrans" cxnId="{F9BE22D9-0171-46CA-87CE-35CDFA8E78F0}">
      <dgm:prSet/>
      <dgm:spPr/>
      <dgm:t>
        <a:bodyPr/>
        <a:lstStyle/>
        <a:p>
          <a:endParaRPr lang="ru-RU"/>
        </a:p>
      </dgm:t>
    </dgm:pt>
    <dgm:pt modelId="{BEDC0041-9921-4371-9C45-0F57C677B88C}" type="pres">
      <dgm:prSet presAssocID="{962293D7-5D23-40EE-8143-E24DA4EA51CB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D592D3F-F762-41FE-A74E-084E22A7AFD3}" type="pres">
      <dgm:prSet presAssocID="{AD0F72F7-037D-45FE-8B58-E68E1B44858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701142-B5AD-4DF0-AFD9-A7E4E4BAE516}" type="pres">
      <dgm:prSet presAssocID="{6D5FC061-CCEA-4817-9942-A688924BDEFA}" presName="sibTrans" presStyleCnt="0"/>
      <dgm:spPr/>
    </dgm:pt>
    <dgm:pt modelId="{7D88DC14-B4C2-438C-BA33-702B552AE48C}" type="pres">
      <dgm:prSet presAssocID="{43E3B652-AEF8-44B6-898C-10931B345CD0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6497570-E615-4A8D-B5F7-940181EA15DB}" type="pres">
      <dgm:prSet presAssocID="{5EADCDF2-ABB1-47AC-BE6F-A8DF5B0DD1E2}" presName="sibTrans" presStyleCnt="0"/>
      <dgm:spPr/>
    </dgm:pt>
    <dgm:pt modelId="{CD4D5B0F-E7BB-4647-A715-6D67AC9F4CEC}" type="pres">
      <dgm:prSet presAssocID="{D2DA1E96-FFF8-4C08-BC5E-E825C7B603E4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3D407B0A-CB91-45F8-9364-E0FB3A4D15ED}" type="presOf" srcId="{AD0F72F7-037D-45FE-8B58-E68E1B44858D}" destId="{AD592D3F-F762-41FE-A74E-084E22A7AFD3}" srcOrd="0" destOrd="0" presId="urn:microsoft.com/office/officeart/2005/8/layout/hList6"/>
    <dgm:cxn modelId="{3649EE7B-7C7D-479E-8870-6B60D3CEAD27}" type="presOf" srcId="{43E3B652-AEF8-44B6-898C-10931B345CD0}" destId="{7D88DC14-B4C2-438C-BA33-702B552AE48C}" srcOrd="0" destOrd="0" presId="urn:microsoft.com/office/officeart/2005/8/layout/hList6"/>
    <dgm:cxn modelId="{A9B8BAF9-35D7-46DF-AF96-F1913A86116C}" type="presOf" srcId="{962293D7-5D23-40EE-8143-E24DA4EA51CB}" destId="{BEDC0041-9921-4371-9C45-0F57C677B88C}" srcOrd="0" destOrd="0" presId="urn:microsoft.com/office/officeart/2005/8/layout/hList6"/>
    <dgm:cxn modelId="{F9BE22D9-0171-46CA-87CE-35CDFA8E78F0}" srcId="{962293D7-5D23-40EE-8143-E24DA4EA51CB}" destId="{D2DA1E96-FFF8-4C08-BC5E-E825C7B603E4}" srcOrd="2" destOrd="0" parTransId="{5A8291DD-60B9-4915-B0D4-625E7C938710}" sibTransId="{4FF2DB3B-2C60-4660-8356-AD24D06BA0EA}"/>
    <dgm:cxn modelId="{E9C18BC8-C96F-40F3-A548-978FAF957B06}" srcId="{962293D7-5D23-40EE-8143-E24DA4EA51CB}" destId="{AD0F72F7-037D-45FE-8B58-E68E1B44858D}" srcOrd="0" destOrd="0" parTransId="{709135FA-1C94-4009-A4FE-6C5A0FF40601}" sibTransId="{6D5FC061-CCEA-4817-9942-A688924BDEFA}"/>
    <dgm:cxn modelId="{42686707-75B3-4F62-A4C0-33685C60204E}" srcId="{962293D7-5D23-40EE-8143-E24DA4EA51CB}" destId="{43E3B652-AEF8-44B6-898C-10931B345CD0}" srcOrd="1" destOrd="0" parTransId="{5BACA4AC-1D78-4EFC-AC6F-6D9FDD38137F}" sibTransId="{5EADCDF2-ABB1-47AC-BE6F-A8DF5B0DD1E2}"/>
    <dgm:cxn modelId="{3FD95FF5-85B3-4A35-8805-DDFD07986B09}" type="presOf" srcId="{D2DA1E96-FFF8-4C08-BC5E-E825C7B603E4}" destId="{CD4D5B0F-E7BB-4647-A715-6D67AC9F4CEC}" srcOrd="0" destOrd="0" presId="urn:microsoft.com/office/officeart/2005/8/layout/hList6"/>
    <dgm:cxn modelId="{55620EA4-1DA2-48CB-AEAC-AD20DB88C267}" type="presParOf" srcId="{BEDC0041-9921-4371-9C45-0F57C677B88C}" destId="{AD592D3F-F762-41FE-A74E-084E22A7AFD3}" srcOrd="0" destOrd="0" presId="urn:microsoft.com/office/officeart/2005/8/layout/hList6"/>
    <dgm:cxn modelId="{FB511A06-4CE2-40B8-9020-EAA5B4547281}" type="presParOf" srcId="{BEDC0041-9921-4371-9C45-0F57C677B88C}" destId="{F9701142-B5AD-4DF0-AFD9-A7E4E4BAE516}" srcOrd="1" destOrd="0" presId="urn:microsoft.com/office/officeart/2005/8/layout/hList6"/>
    <dgm:cxn modelId="{A9730AB3-5073-4B13-97B4-0FE0FE90C722}" type="presParOf" srcId="{BEDC0041-9921-4371-9C45-0F57C677B88C}" destId="{7D88DC14-B4C2-438C-BA33-702B552AE48C}" srcOrd="2" destOrd="0" presId="urn:microsoft.com/office/officeart/2005/8/layout/hList6"/>
    <dgm:cxn modelId="{AE702B9A-0088-48AE-B811-C712A3DBF500}" type="presParOf" srcId="{BEDC0041-9921-4371-9C45-0F57C677B88C}" destId="{C6497570-E615-4A8D-B5F7-940181EA15DB}" srcOrd="3" destOrd="0" presId="urn:microsoft.com/office/officeart/2005/8/layout/hList6"/>
    <dgm:cxn modelId="{9086ACD2-36F8-4A8D-A57A-1C7744E1BCA3}" type="presParOf" srcId="{BEDC0041-9921-4371-9C45-0F57C677B88C}" destId="{CD4D5B0F-E7BB-4647-A715-6D67AC9F4CEC}" srcOrd="4" destOrd="0" presId="urn:microsoft.com/office/officeart/2005/8/layout/hList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E532E6D7-C87F-4F0F-936F-5C3D3F26C78C}" type="doc">
      <dgm:prSet loTypeId="urn:microsoft.com/office/officeart/2005/8/layout/radial6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151D4804-43B7-451D-A386-D612D09B0B16}">
      <dgm:prSet phldrT="[Текст]" custT="1"/>
      <dgm:spPr/>
      <dgm:t>
        <a:bodyPr/>
        <a:lstStyle/>
        <a:p>
          <a:r>
            <a:rPr lang="ru-RU" sz="1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Единство образователь-</a:t>
          </a:r>
          <a:r>
            <a:rPr lang="ru-RU" sz="16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ных</a:t>
          </a:r>
          <a:r>
            <a:rPr lang="ru-RU" sz="16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областей</a:t>
          </a:r>
          <a:endParaRPr lang="ru-RU" sz="16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E2EA0EB1-B345-4A9E-8F0E-FC7DCA0F239E}" type="parTrans" cxnId="{4DB44C64-EA4D-47A1-8498-A2F9DF583473}">
      <dgm:prSet/>
      <dgm:spPr/>
      <dgm:t>
        <a:bodyPr/>
        <a:lstStyle/>
        <a:p>
          <a:endParaRPr lang="ru-RU"/>
        </a:p>
      </dgm:t>
    </dgm:pt>
    <dgm:pt modelId="{BB039951-50DE-4EBC-952E-C4EEBA86A0DB}" type="sibTrans" cxnId="{4DB44C64-EA4D-47A1-8498-A2F9DF583473}">
      <dgm:prSet/>
      <dgm:spPr/>
      <dgm:t>
        <a:bodyPr/>
        <a:lstStyle/>
        <a:p>
          <a:endParaRPr lang="ru-RU"/>
        </a:p>
      </dgm:t>
    </dgm:pt>
    <dgm:pt modelId="{5C3569A7-F04A-4C87-AC5E-40519C1086CE}">
      <dgm:prSet phldrT="[Текст]" custT="1"/>
      <dgm:spPr/>
      <dgm:t>
        <a:bodyPr/>
        <a:lstStyle/>
        <a:p>
          <a:r>
            <a:rPr lang="ru-RU" sz="1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Социально-</a:t>
          </a:r>
          <a:r>
            <a:rPr lang="ru-RU" sz="14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коммуникати</a:t>
          </a:r>
          <a:r>
            <a:rPr lang="ru-RU" sz="1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</a:t>
          </a:r>
          <a:r>
            <a:rPr lang="ru-RU" sz="14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вное</a:t>
          </a:r>
          <a:r>
            <a:rPr lang="ru-RU" sz="1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0033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развитие</a:t>
          </a:r>
          <a:endParaRPr lang="ru-RU" sz="1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0033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194573A2-A9C3-4EFB-ACF9-7445DD496B59}" type="parTrans" cxnId="{0D860227-FB09-487E-A7D6-F27B5E6C7AAA}">
      <dgm:prSet/>
      <dgm:spPr/>
      <dgm:t>
        <a:bodyPr/>
        <a:lstStyle/>
        <a:p>
          <a:endParaRPr lang="ru-RU"/>
        </a:p>
      </dgm:t>
    </dgm:pt>
    <dgm:pt modelId="{A1745CEB-8792-4BD4-BD9A-C991E2361D33}" type="sibTrans" cxnId="{0D860227-FB09-487E-A7D6-F27B5E6C7AAA}">
      <dgm:prSet/>
      <dgm:spPr/>
      <dgm:t>
        <a:bodyPr/>
        <a:lstStyle/>
        <a:p>
          <a:endParaRPr lang="ru-RU"/>
        </a:p>
      </dgm:t>
    </dgm:pt>
    <dgm:pt modelId="{DD2F7176-1FCE-4461-91AB-19503484ACCD}">
      <dgm:prSet phldrT="[Текст]" custT="1"/>
      <dgm:spPr/>
      <dgm:t>
        <a:bodyPr/>
        <a:lstStyle/>
        <a:p>
          <a:r>
            <a:rPr lang="ru-RU" sz="1400" b="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Познаватель-ное</a:t>
          </a:r>
          <a:r>
            <a:rPr lang="ru-RU" sz="1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развитие</a:t>
          </a:r>
        </a:p>
      </dgm:t>
    </dgm:pt>
    <dgm:pt modelId="{A3FF89DC-438A-4EA1-9392-B7C8E8391D44}" type="parTrans" cxnId="{7812383C-3FAA-4616-BA41-E9B80495AA63}">
      <dgm:prSet/>
      <dgm:spPr/>
      <dgm:t>
        <a:bodyPr/>
        <a:lstStyle/>
        <a:p>
          <a:endParaRPr lang="ru-RU"/>
        </a:p>
      </dgm:t>
    </dgm:pt>
    <dgm:pt modelId="{6621A678-A4C6-41AA-B0CB-C8EE6572CF9C}" type="sibTrans" cxnId="{7812383C-3FAA-4616-BA41-E9B80495AA63}">
      <dgm:prSet/>
      <dgm:spPr/>
      <dgm:t>
        <a:bodyPr/>
        <a:lstStyle/>
        <a:p>
          <a:endParaRPr lang="ru-RU"/>
        </a:p>
      </dgm:t>
    </dgm:pt>
    <dgm:pt modelId="{C9C15F16-4944-49D7-8862-D98046361D7C}">
      <dgm:prSet phldrT="[Текст]"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Речевое развитие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866FDCC7-08D1-4774-83A6-9F8F9C177E5C}" type="parTrans" cxnId="{6C26C8C6-CAFB-42CF-801C-1107A3DB9A34}">
      <dgm:prSet/>
      <dgm:spPr/>
      <dgm:t>
        <a:bodyPr/>
        <a:lstStyle/>
        <a:p>
          <a:endParaRPr lang="ru-RU"/>
        </a:p>
      </dgm:t>
    </dgm:pt>
    <dgm:pt modelId="{B6714049-9F4C-4966-BAC7-3B6AA7D09C48}" type="sibTrans" cxnId="{6C26C8C6-CAFB-42CF-801C-1107A3DB9A34}">
      <dgm:prSet/>
      <dgm:spPr/>
      <dgm:t>
        <a:bodyPr/>
        <a:lstStyle/>
        <a:p>
          <a:endParaRPr lang="ru-RU"/>
        </a:p>
      </dgm:t>
    </dgm:pt>
    <dgm:pt modelId="{657E80F6-1A66-4456-8592-444E9B56F546}">
      <dgm:prSet custT="1"/>
      <dgm:spPr/>
      <dgm:t>
        <a:bodyPr/>
        <a:lstStyle/>
        <a:p>
          <a:r>
            <a:rPr lang="ru-RU" sz="18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Физическое развитие</a:t>
          </a:r>
          <a:endParaRPr lang="ru-RU" sz="18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62909DBA-D0BE-4BB7-9ADE-BCC6858FAA33}" type="parTrans" cxnId="{0D4B9D9D-297B-4AA4-8CC1-EF5A9AC9B914}">
      <dgm:prSet/>
      <dgm:spPr/>
      <dgm:t>
        <a:bodyPr/>
        <a:lstStyle/>
        <a:p>
          <a:endParaRPr lang="ru-RU"/>
        </a:p>
      </dgm:t>
    </dgm:pt>
    <dgm:pt modelId="{15E8A3B3-38B0-43B9-95B2-E36EBB48BFC3}" type="sibTrans" cxnId="{0D4B9D9D-297B-4AA4-8CC1-EF5A9AC9B914}">
      <dgm:prSet/>
      <dgm:spPr/>
      <dgm:t>
        <a:bodyPr/>
        <a:lstStyle/>
        <a:p>
          <a:endParaRPr lang="ru-RU"/>
        </a:p>
      </dgm:t>
    </dgm:pt>
    <dgm:pt modelId="{D99EBA0E-662F-4DED-BA4C-C3B34C3F5E05}">
      <dgm:prSet custT="1"/>
      <dgm:spPr/>
      <dgm:t>
        <a:bodyPr/>
        <a:lstStyle/>
        <a:p>
          <a:r>
            <a:rPr lang="ru-RU" sz="1400" b="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0000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Художественно – эстетическое развитие</a:t>
          </a:r>
          <a:endParaRPr lang="ru-RU" sz="1400" b="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0000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gm:t>
    </dgm:pt>
    <dgm:pt modelId="{42BEDFEB-6774-41F3-BA8B-A32A94B48BA7}" type="parTrans" cxnId="{090DCB5E-CF4C-4586-A3E4-691AAB452E52}">
      <dgm:prSet/>
      <dgm:spPr/>
      <dgm:t>
        <a:bodyPr/>
        <a:lstStyle/>
        <a:p>
          <a:endParaRPr lang="ru-RU"/>
        </a:p>
      </dgm:t>
    </dgm:pt>
    <dgm:pt modelId="{469BEF92-C53B-4CA7-A872-E636D9FC6B86}" type="sibTrans" cxnId="{090DCB5E-CF4C-4586-A3E4-691AAB452E52}">
      <dgm:prSet/>
      <dgm:spPr/>
      <dgm:t>
        <a:bodyPr/>
        <a:lstStyle/>
        <a:p>
          <a:endParaRPr lang="ru-RU"/>
        </a:p>
      </dgm:t>
    </dgm:pt>
    <dgm:pt modelId="{CE9A96DE-F050-44C3-AF84-D483F46FB1C7}" type="pres">
      <dgm:prSet presAssocID="{E532E6D7-C87F-4F0F-936F-5C3D3F26C78C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974D0267-ACE1-49A5-82C3-BB7CD70F89B0}" type="pres">
      <dgm:prSet presAssocID="{151D4804-43B7-451D-A386-D612D09B0B16}" presName="centerShape" presStyleLbl="node0" presStyleIdx="0" presStyleCnt="1"/>
      <dgm:spPr/>
      <dgm:t>
        <a:bodyPr/>
        <a:lstStyle/>
        <a:p>
          <a:endParaRPr lang="ru-RU"/>
        </a:p>
      </dgm:t>
    </dgm:pt>
    <dgm:pt modelId="{34CE0CE4-8B23-4C67-8555-D7DBEADAB74E}" type="pres">
      <dgm:prSet presAssocID="{5C3569A7-F04A-4C87-AC5E-40519C1086CE}" presName="node" presStyleLbl="node1" presStyleIdx="0" presStyleCnt="5" custScaleX="119451" custScaleY="117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A3D098-2AB6-4719-8B65-95E2F19B71DB}" type="pres">
      <dgm:prSet presAssocID="{5C3569A7-F04A-4C87-AC5E-40519C1086CE}" presName="dummy" presStyleCnt="0"/>
      <dgm:spPr/>
    </dgm:pt>
    <dgm:pt modelId="{B60F601D-76E6-4F50-9B75-DE6AF6AE5286}" type="pres">
      <dgm:prSet presAssocID="{A1745CEB-8792-4BD4-BD9A-C991E2361D33}" presName="sibTrans" presStyleLbl="sibTrans2D1" presStyleIdx="0" presStyleCnt="5"/>
      <dgm:spPr/>
      <dgm:t>
        <a:bodyPr/>
        <a:lstStyle/>
        <a:p>
          <a:endParaRPr lang="ru-RU"/>
        </a:p>
      </dgm:t>
    </dgm:pt>
    <dgm:pt modelId="{B4906DB4-961E-4C79-9F03-D04DE415CB7F}" type="pres">
      <dgm:prSet presAssocID="{DD2F7176-1FCE-4461-91AB-19503484ACCD}" presName="node" presStyleLbl="node1" presStyleIdx="1" presStyleCnt="5" custScaleX="121850" custScaleY="12135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850914A-A0C3-4AA0-A5D5-2C6631A10D38}" type="pres">
      <dgm:prSet presAssocID="{DD2F7176-1FCE-4461-91AB-19503484ACCD}" presName="dummy" presStyleCnt="0"/>
      <dgm:spPr/>
    </dgm:pt>
    <dgm:pt modelId="{5595745A-DE90-41D2-BD30-45E064145DE1}" type="pres">
      <dgm:prSet presAssocID="{6621A678-A4C6-41AA-B0CB-C8EE6572CF9C}" presName="sibTrans" presStyleLbl="sibTrans2D1" presStyleIdx="1" presStyleCnt="5"/>
      <dgm:spPr/>
      <dgm:t>
        <a:bodyPr/>
        <a:lstStyle/>
        <a:p>
          <a:endParaRPr lang="ru-RU"/>
        </a:p>
      </dgm:t>
    </dgm:pt>
    <dgm:pt modelId="{774033D8-ABE3-466E-B1E1-A21C4C1FF5B8}" type="pres">
      <dgm:prSet presAssocID="{C9C15F16-4944-49D7-8862-D98046361D7C}" presName="node" presStyleLbl="node1" presStyleIdx="2" presStyleCnt="5" custScaleX="116183" custScaleY="115924" custRadScaleRad="99883" custRadScaleInc="-52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6E6C366-DB4C-4E5B-8CA0-84A00EFAD63E}" type="pres">
      <dgm:prSet presAssocID="{C9C15F16-4944-49D7-8862-D98046361D7C}" presName="dummy" presStyleCnt="0"/>
      <dgm:spPr/>
    </dgm:pt>
    <dgm:pt modelId="{BA3A8829-51EF-4BBF-AF7F-26C512393275}" type="pres">
      <dgm:prSet presAssocID="{B6714049-9F4C-4966-BAC7-3B6AA7D09C48}" presName="sibTrans" presStyleLbl="sibTrans2D1" presStyleIdx="2" presStyleCnt="5"/>
      <dgm:spPr/>
      <dgm:t>
        <a:bodyPr/>
        <a:lstStyle/>
        <a:p>
          <a:endParaRPr lang="ru-RU"/>
        </a:p>
      </dgm:t>
    </dgm:pt>
    <dgm:pt modelId="{7CEAAEDD-58D0-4CEC-ABAD-3203C479E5AD}" type="pres">
      <dgm:prSet presAssocID="{657E80F6-1A66-4456-8592-444E9B56F546}" presName="node" presStyleLbl="node1" presStyleIdx="3" presStyleCnt="5" custScaleX="127615" custScaleY="1115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54AA12-9308-4A53-B3CE-D47E3D2D6ED0}" type="pres">
      <dgm:prSet presAssocID="{657E80F6-1A66-4456-8592-444E9B56F546}" presName="dummy" presStyleCnt="0"/>
      <dgm:spPr/>
    </dgm:pt>
    <dgm:pt modelId="{02F96770-A134-4F84-9AD1-F0C980FC18CB}" type="pres">
      <dgm:prSet presAssocID="{15E8A3B3-38B0-43B9-95B2-E36EBB48BFC3}" presName="sibTrans" presStyleLbl="sibTrans2D1" presStyleIdx="3" presStyleCnt="5"/>
      <dgm:spPr/>
      <dgm:t>
        <a:bodyPr/>
        <a:lstStyle/>
        <a:p>
          <a:endParaRPr lang="ru-RU"/>
        </a:p>
      </dgm:t>
    </dgm:pt>
    <dgm:pt modelId="{E33298CB-8F22-4145-81EF-B65B3A443C22}" type="pres">
      <dgm:prSet presAssocID="{D99EBA0E-662F-4DED-BA4C-C3B34C3F5E05}" presName="node" presStyleLbl="node1" presStyleIdx="4" presStyleCnt="5" custScaleX="126775" custScaleY="11519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0B6BBA1-F763-4FFF-9641-7318DE77585F}" type="pres">
      <dgm:prSet presAssocID="{D99EBA0E-662F-4DED-BA4C-C3B34C3F5E05}" presName="dummy" presStyleCnt="0"/>
      <dgm:spPr/>
    </dgm:pt>
    <dgm:pt modelId="{CAD443F9-0AD4-40D2-9EEB-48BE22E45C96}" type="pres">
      <dgm:prSet presAssocID="{469BEF92-C53B-4CA7-A872-E636D9FC6B86}" presName="sibTrans" presStyleLbl="sibTrans2D1" presStyleIdx="4" presStyleCnt="5"/>
      <dgm:spPr/>
      <dgm:t>
        <a:bodyPr/>
        <a:lstStyle/>
        <a:p>
          <a:endParaRPr lang="ru-RU"/>
        </a:p>
      </dgm:t>
    </dgm:pt>
  </dgm:ptLst>
  <dgm:cxnLst>
    <dgm:cxn modelId="{A9463F79-D017-43C4-B21F-7CCAB92DA558}" type="presOf" srcId="{151D4804-43B7-451D-A386-D612D09B0B16}" destId="{974D0267-ACE1-49A5-82C3-BB7CD70F89B0}" srcOrd="0" destOrd="0" presId="urn:microsoft.com/office/officeart/2005/8/layout/radial6"/>
    <dgm:cxn modelId="{090DCB5E-CF4C-4586-A3E4-691AAB452E52}" srcId="{151D4804-43B7-451D-A386-D612D09B0B16}" destId="{D99EBA0E-662F-4DED-BA4C-C3B34C3F5E05}" srcOrd="4" destOrd="0" parTransId="{42BEDFEB-6774-41F3-BA8B-A32A94B48BA7}" sibTransId="{469BEF92-C53B-4CA7-A872-E636D9FC6B86}"/>
    <dgm:cxn modelId="{4DB44C64-EA4D-47A1-8498-A2F9DF583473}" srcId="{E532E6D7-C87F-4F0F-936F-5C3D3F26C78C}" destId="{151D4804-43B7-451D-A386-D612D09B0B16}" srcOrd="0" destOrd="0" parTransId="{E2EA0EB1-B345-4A9E-8F0E-FC7DCA0F239E}" sibTransId="{BB039951-50DE-4EBC-952E-C4EEBA86A0DB}"/>
    <dgm:cxn modelId="{2FC89A89-D344-4C18-B814-5A89C3770106}" type="presOf" srcId="{B6714049-9F4C-4966-BAC7-3B6AA7D09C48}" destId="{BA3A8829-51EF-4BBF-AF7F-26C512393275}" srcOrd="0" destOrd="0" presId="urn:microsoft.com/office/officeart/2005/8/layout/radial6"/>
    <dgm:cxn modelId="{0D4B9D9D-297B-4AA4-8CC1-EF5A9AC9B914}" srcId="{151D4804-43B7-451D-A386-D612D09B0B16}" destId="{657E80F6-1A66-4456-8592-444E9B56F546}" srcOrd="3" destOrd="0" parTransId="{62909DBA-D0BE-4BB7-9ADE-BCC6858FAA33}" sibTransId="{15E8A3B3-38B0-43B9-95B2-E36EBB48BFC3}"/>
    <dgm:cxn modelId="{8243C364-BACC-4127-92D1-2169EA0D5600}" type="presOf" srcId="{469BEF92-C53B-4CA7-A872-E636D9FC6B86}" destId="{CAD443F9-0AD4-40D2-9EEB-48BE22E45C96}" srcOrd="0" destOrd="0" presId="urn:microsoft.com/office/officeart/2005/8/layout/radial6"/>
    <dgm:cxn modelId="{5FBCD3FC-6C0A-4CD1-8D7F-3000F91653FF}" type="presOf" srcId="{657E80F6-1A66-4456-8592-444E9B56F546}" destId="{7CEAAEDD-58D0-4CEC-ABAD-3203C479E5AD}" srcOrd="0" destOrd="0" presId="urn:microsoft.com/office/officeart/2005/8/layout/radial6"/>
    <dgm:cxn modelId="{C4058CB5-6AF1-4192-8322-5AE2C497F050}" type="presOf" srcId="{5C3569A7-F04A-4C87-AC5E-40519C1086CE}" destId="{34CE0CE4-8B23-4C67-8555-D7DBEADAB74E}" srcOrd="0" destOrd="0" presId="urn:microsoft.com/office/officeart/2005/8/layout/radial6"/>
    <dgm:cxn modelId="{0D860227-FB09-487E-A7D6-F27B5E6C7AAA}" srcId="{151D4804-43B7-451D-A386-D612D09B0B16}" destId="{5C3569A7-F04A-4C87-AC5E-40519C1086CE}" srcOrd="0" destOrd="0" parTransId="{194573A2-A9C3-4EFB-ACF9-7445DD496B59}" sibTransId="{A1745CEB-8792-4BD4-BD9A-C991E2361D33}"/>
    <dgm:cxn modelId="{65E5D700-6E4A-49E8-A1B5-E063EDE71395}" type="presOf" srcId="{15E8A3B3-38B0-43B9-95B2-E36EBB48BFC3}" destId="{02F96770-A134-4F84-9AD1-F0C980FC18CB}" srcOrd="0" destOrd="0" presId="urn:microsoft.com/office/officeart/2005/8/layout/radial6"/>
    <dgm:cxn modelId="{6C26C8C6-CAFB-42CF-801C-1107A3DB9A34}" srcId="{151D4804-43B7-451D-A386-D612D09B0B16}" destId="{C9C15F16-4944-49D7-8862-D98046361D7C}" srcOrd="2" destOrd="0" parTransId="{866FDCC7-08D1-4774-83A6-9F8F9C177E5C}" sibTransId="{B6714049-9F4C-4966-BAC7-3B6AA7D09C48}"/>
    <dgm:cxn modelId="{3808FA2D-4319-4769-B3E7-642D4500CF35}" type="presOf" srcId="{6621A678-A4C6-41AA-B0CB-C8EE6572CF9C}" destId="{5595745A-DE90-41D2-BD30-45E064145DE1}" srcOrd="0" destOrd="0" presId="urn:microsoft.com/office/officeart/2005/8/layout/radial6"/>
    <dgm:cxn modelId="{B4C8E518-C8FF-4D9E-83A1-833F726A7EEF}" type="presOf" srcId="{DD2F7176-1FCE-4461-91AB-19503484ACCD}" destId="{B4906DB4-961E-4C79-9F03-D04DE415CB7F}" srcOrd="0" destOrd="0" presId="urn:microsoft.com/office/officeart/2005/8/layout/radial6"/>
    <dgm:cxn modelId="{4CCCA155-9924-447E-9A5B-4F8CBD55DC8A}" type="presOf" srcId="{D99EBA0E-662F-4DED-BA4C-C3B34C3F5E05}" destId="{E33298CB-8F22-4145-81EF-B65B3A443C22}" srcOrd="0" destOrd="0" presId="urn:microsoft.com/office/officeart/2005/8/layout/radial6"/>
    <dgm:cxn modelId="{48B278FC-F3CC-4861-8A56-3A962C2B0093}" type="presOf" srcId="{A1745CEB-8792-4BD4-BD9A-C991E2361D33}" destId="{B60F601D-76E6-4F50-9B75-DE6AF6AE5286}" srcOrd="0" destOrd="0" presId="urn:microsoft.com/office/officeart/2005/8/layout/radial6"/>
    <dgm:cxn modelId="{7812383C-3FAA-4616-BA41-E9B80495AA63}" srcId="{151D4804-43B7-451D-A386-D612D09B0B16}" destId="{DD2F7176-1FCE-4461-91AB-19503484ACCD}" srcOrd="1" destOrd="0" parTransId="{A3FF89DC-438A-4EA1-9392-B7C8E8391D44}" sibTransId="{6621A678-A4C6-41AA-B0CB-C8EE6572CF9C}"/>
    <dgm:cxn modelId="{630D2B03-FD93-4469-8C69-FF7F54CFB348}" type="presOf" srcId="{E532E6D7-C87F-4F0F-936F-5C3D3F26C78C}" destId="{CE9A96DE-F050-44C3-AF84-D483F46FB1C7}" srcOrd="0" destOrd="0" presId="urn:microsoft.com/office/officeart/2005/8/layout/radial6"/>
    <dgm:cxn modelId="{A8835438-9208-4978-80AF-19722B06BF19}" type="presOf" srcId="{C9C15F16-4944-49D7-8862-D98046361D7C}" destId="{774033D8-ABE3-466E-B1E1-A21C4C1FF5B8}" srcOrd="0" destOrd="0" presId="urn:microsoft.com/office/officeart/2005/8/layout/radial6"/>
    <dgm:cxn modelId="{57269A1A-037D-497F-B794-48A5644CAE31}" type="presParOf" srcId="{CE9A96DE-F050-44C3-AF84-D483F46FB1C7}" destId="{974D0267-ACE1-49A5-82C3-BB7CD70F89B0}" srcOrd="0" destOrd="0" presId="urn:microsoft.com/office/officeart/2005/8/layout/radial6"/>
    <dgm:cxn modelId="{7A850C87-27E1-42BA-9D44-EC592E7A2EBD}" type="presParOf" srcId="{CE9A96DE-F050-44C3-AF84-D483F46FB1C7}" destId="{34CE0CE4-8B23-4C67-8555-D7DBEADAB74E}" srcOrd="1" destOrd="0" presId="urn:microsoft.com/office/officeart/2005/8/layout/radial6"/>
    <dgm:cxn modelId="{0DA3D169-8839-4CD7-9564-F664700B85A0}" type="presParOf" srcId="{CE9A96DE-F050-44C3-AF84-D483F46FB1C7}" destId="{3BA3D098-2AB6-4719-8B65-95E2F19B71DB}" srcOrd="2" destOrd="0" presId="urn:microsoft.com/office/officeart/2005/8/layout/radial6"/>
    <dgm:cxn modelId="{98F12039-8F46-440F-BC3E-33726EF5C350}" type="presParOf" srcId="{CE9A96DE-F050-44C3-AF84-D483F46FB1C7}" destId="{B60F601D-76E6-4F50-9B75-DE6AF6AE5286}" srcOrd="3" destOrd="0" presId="urn:microsoft.com/office/officeart/2005/8/layout/radial6"/>
    <dgm:cxn modelId="{98835224-E512-462A-BDC4-98EA9C954A0B}" type="presParOf" srcId="{CE9A96DE-F050-44C3-AF84-D483F46FB1C7}" destId="{B4906DB4-961E-4C79-9F03-D04DE415CB7F}" srcOrd="4" destOrd="0" presId="urn:microsoft.com/office/officeart/2005/8/layout/radial6"/>
    <dgm:cxn modelId="{4D451588-435A-4689-BAF1-9368FF260F22}" type="presParOf" srcId="{CE9A96DE-F050-44C3-AF84-D483F46FB1C7}" destId="{7850914A-A0C3-4AA0-A5D5-2C6631A10D38}" srcOrd="5" destOrd="0" presId="urn:microsoft.com/office/officeart/2005/8/layout/radial6"/>
    <dgm:cxn modelId="{2F9DB426-025F-4895-8C17-93585397AD01}" type="presParOf" srcId="{CE9A96DE-F050-44C3-AF84-D483F46FB1C7}" destId="{5595745A-DE90-41D2-BD30-45E064145DE1}" srcOrd="6" destOrd="0" presId="urn:microsoft.com/office/officeart/2005/8/layout/radial6"/>
    <dgm:cxn modelId="{2A6CE5B5-CD97-40D8-8DD1-663A8DA3067F}" type="presParOf" srcId="{CE9A96DE-F050-44C3-AF84-D483F46FB1C7}" destId="{774033D8-ABE3-466E-B1E1-A21C4C1FF5B8}" srcOrd="7" destOrd="0" presId="urn:microsoft.com/office/officeart/2005/8/layout/radial6"/>
    <dgm:cxn modelId="{F5C02ADD-BD49-493D-A8C8-42C50905929A}" type="presParOf" srcId="{CE9A96DE-F050-44C3-AF84-D483F46FB1C7}" destId="{56E6C366-DB4C-4E5B-8CA0-84A00EFAD63E}" srcOrd="8" destOrd="0" presId="urn:microsoft.com/office/officeart/2005/8/layout/radial6"/>
    <dgm:cxn modelId="{164F3BF7-3EC3-4497-9233-2B08155929D6}" type="presParOf" srcId="{CE9A96DE-F050-44C3-AF84-D483F46FB1C7}" destId="{BA3A8829-51EF-4BBF-AF7F-26C512393275}" srcOrd="9" destOrd="0" presId="urn:microsoft.com/office/officeart/2005/8/layout/radial6"/>
    <dgm:cxn modelId="{7485AB90-D003-45DC-9FA7-5761426F93FF}" type="presParOf" srcId="{CE9A96DE-F050-44C3-AF84-D483F46FB1C7}" destId="{7CEAAEDD-58D0-4CEC-ABAD-3203C479E5AD}" srcOrd="10" destOrd="0" presId="urn:microsoft.com/office/officeart/2005/8/layout/radial6"/>
    <dgm:cxn modelId="{63F9015E-ED5A-4AD9-B846-624B3BD3535F}" type="presParOf" srcId="{CE9A96DE-F050-44C3-AF84-D483F46FB1C7}" destId="{A354AA12-9308-4A53-B3CE-D47E3D2D6ED0}" srcOrd="11" destOrd="0" presId="urn:microsoft.com/office/officeart/2005/8/layout/radial6"/>
    <dgm:cxn modelId="{9B6B75C6-398B-4DC6-A5D8-A0EF95233C63}" type="presParOf" srcId="{CE9A96DE-F050-44C3-AF84-D483F46FB1C7}" destId="{02F96770-A134-4F84-9AD1-F0C980FC18CB}" srcOrd="12" destOrd="0" presId="urn:microsoft.com/office/officeart/2005/8/layout/radial6"/>
    <dgm:cxn modelId="{0F658054-8450-4450-AB47-1F65782E4FEA}" type="presParOf" srcId="{CE9A96DE-F050-44C3-AF84-D483F46FB1C7}" destId="{E33298CB-8F22-4145-81EF-B65B3A443C22}" srcOrd="13" destOrd="0" presId="urn:microsoft.com/office/officeart/2005/8/layout/radial6"/>
    <dgm:cxn modelId="{4C3E8A6B-A51C-4E1E-A03C-3D132CC4DB42}" type="presParOf" srcId="{CE9A96DE-F050-44C3-AF84-D483F46FB1C7}" destId="{90B6BBA1-F763-4FFF-9641-7318DE77585F}" srcOrd="14" destOrd="0" presId="urn:microsoft.com/office/officeart/2005/8/layout/radial6"/>
    <dgm:cxn modelId="{089A0439-FC26-4701-9DBC-83144B365671}" type="presParOf" srcId="{CE9A96DE-F050-44C3-AF84-D483F46FB1C7}" destId="{CAD443F9-0AD4-40D2-9EEB-48BE22E45C96}" srcOrd="15" destOrd="0" presId="urn:microsoft.com/office/officeart/2005/8/layout/radial6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13293A1-3C36-4C88-8DE1-2250A4B5AB4F}" type="doc">
      <dgm:prSet loTypeId="urn:microsoft.com/office/officeart/2005/8/layout/vProcess5" loCatId="process" qsTypeId="urn:microsoft.com/office/officeart/2005/8/quickstyle/3d1" qsCatId="3D" csTypeId="urn:microsoft.com/office/officeart/2005/8/colors/colorful1#1" csCatId="colorful" phldr="1"/>
      <dgm:spPr/>
      <dgm:t>
        <a:bodyPr/>
        <a:lstStyle/>
        <a:p>
          <a:endParaRPr lang="ru-RU"/>
        </a:p>
      </dgm:t>
    </dgm:pt>
    <dgm:pt modelId="{9FA91387-5684-4A67-8E9E-EA60B4912E33}">
      <dgm:prSet phldrT="[Текст]"/>
      <dgm:spPr/>
      <dgm:t>
        <a:bodyPr/>
        <a:lstStyle/>
        <a:p>
          <a:r>
            <a:rPr lang="ru-RU" dirty="0" smtClean="0"/>
            <a:t>Психолого-педагогическая диагностика</a:t>
          </a:r>
        </a:p>
      </dgm:t>
    </dgm:pt>
    <dgm:pt modelId="{85AE3EE6-A83C-4F47-AFF4-C1491BA39CB3}" type="parTrans" cxnId="{5E1AA3DE-77FF-4F77-AFDF-94A6F1842B2C}">
      <dgm:prSet/>
      <dgm:spPr/>
      <dgm:t>
        <a:bodyPr/>
        <a:lstStyle/>
        <a:p>
          <a:endParaRPr lang="ru-RU"/>
        </a:p>
      </dgm:t>
    </dgm:pt>
    <dgm:pt modelId="{A20D9DF5-EEC2-4753-9063-6A533E46D97B}" type="sibTrans" cxnId="{5E1AA3DE-77FF-4F77-AFDF-94A6F1842B2C}">
      <dgm:prSet/>
      <dgm:spPr/>
      <dgm:t>
        <a:bodyPr/>
        <a:lstStyle/>
        <a:p>
          <a:endParaRPr lang="ru-RU"/>
        </a:p>
      </dgm:t>
    </dgm:pt>
    <dgm:pt modelId="{3A20D683-C3E0-42C4-B165-7CA05E7C2001}">
      <dgm:prSet phldrT="[Текст]"/>
      <dgm:spPr/>
      <dgm:t>
        <a:bodyPr/>
        <a:lstStyle/>
        <a:p>
          <a:r>
            <a:rPr lang="ru-RU" dirty="0" smtClean="0"/>
            <a:t>Консультирование родителей в разрешении проблем воспитания и взаимодействия с ребенком </a:t>
          </a:r>
        </a:p>
      </dgm:t>
    </dgm:pt>
    <dgm:pt modelId="{256B743F-4A9C-40CB-9473-227B6B8C2711}" type="parTrans" cxnId="{A4458CC1-A554-42EB-8625-5182B84736BE}">
      <dgm:prSet/>
      <dgm:spPr/>
      <dgm:t>
        <a:bodyPr/>
        <a:lstStyle/>
        <a:p>
          <a:endParaRPr lang="ru-RU"/>
        </a:p>
      </dgm:t>
    </dgm:pt>
    <dgm:pt modelId="{388F1BF1-0DEF-4AB8-ACB8-5704D93C5A9E}" type="sibTrans" cxnId="{A4458CC1-A554-42EB-8625-5182B84736BE}">
      <dgm:prSet/>
      <dgm:spPr/>
      <dgm:t>
        <a:bodyPr/>
        <a:lstStyle/>
        <a:p>
          <a:endParaRPr lang="ru-RU"/>
        </a:p>
      </dgm:t>
    </dgm:pt>
    <dgm:pt modelId="{C0AD68BD-5831-4D78-B7D5-E0D7E8888234}">
      <dgm:prSet phldrT="[Текст]"/>
      <dgm:spPr/>
      <dgm:t>
        <a:bodyPr/>
        <a:lstStyle/>
        <a:p>
          <a:r>
            <a:rPr lang="ru-RU" dirty="0" smtClean="0"/>
            <a:t>Психологическая коррекция выявленных нарушений психической деятельности ребенка и развитие основных психических функций</a:t>
          </a:r>
        </a:p>
      </dgm:t>
    </dgm:pt>
    <dgm:pt modelId="{2CF0B84A-6B67-4A50-AF2F-0AFC8FC9C0B4}" type="sibTrans" cxnId="{310CF0FD-876B-49EE-8A60-CDB1C53D1352}">
      <dgm:prSet/>
      <dgm:spPr/>
      <dgm:t>
        <a:bodyPr/>
        <a:lstStyle/>
        <a:p>
          <a:endParaRPr lang="ru-RU"/>
        </a:p>
      </dgm:t>
    </dgm:pt>
    <dgm:pt modelId="{0582226C-4AD8-4D0A-8C24-6D4A37A62CBE}" type="parTrans" cxnId="{310CF0FD-876B-49EE-8A60-CDB1C53D1352}">
      <dgm:prSet/>
      <dgm:spPr/>
      <dgm:t>
        <a:bodyPr/>
        <a:lstStyle/>
        <a:p>
          <a:endParaRPr lang="ru-RU"/>
        </a:p>
      </dgm:t>
    </dgm:pt>
    <dgm:pt modelId="{AC2D2238-4FDA-4FE9-8B38-FAF37153FC74}" type="pres">
      <dgm:prSet presAssocID="{F13293A1-3C36-4C88-8DE1-2250A4B5AB4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FC39A3-7A2A-4654-BCE8-B9EE5A999E1E}" type="pres">
      <dgm:prSet presAssocID="{F13293A1-3C36-4C88-8DE1-2250A4B5AB4F}" presName="dummyMaxCanvas" presStyleCnt="0">
        <dgm:presLayoutVars/>
      </dgm:prSet>
      <dgm:spPr/>
    </dgm:pt>
    <dgm:pt modelId="{6C154665-954A-4D14-999A-ADEC6650137C}" type="pres">
      <dgm:prSet presAssocID="{F13293A1-3C36-4C88-8DE1-2250A4B5AB4F}" presName="ThreeNodes_1" presStyleLbl="node1" presStyleIdx="0" presStyleCnt="3" custLinFactNeighborX="1089" custLinFactNeighborY="709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54C612-4528-4555-B99F-BF1B9242E3EF}" type="pres">
      <dgm:prSet presAssocID="{F13293A1-3C36-4C88-8DE1-2250A4B5AB4F}" presName="ThreeNodes_2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FA16C0-80CE-4021-9AF2-3EFCA000EF3A}" type="pres">
      <dgm:prSet presAssocID="{F13293A1-3C36-4C88-8DE1-2250A4B5AB4F}" presName="ThreeNodes_3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3CDBF7-4760-4064-B459-E71B416AB5EE}" type="pres">
      <dgm:prSet presAssocID="{F13293A1-3C36-4C88-8DE1-2250A4B5AB4F}" presName="ThreeConn_1-2" presStyleLbl="fgAccFollowNode1" presStyleIdx="0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870E7AE-ACAB-4E20-920D-0D83CDADA731}" type="pres">
      <dgm:prSet presAssocID="{F13293A1-3C36-4C88-8DE1-2250A4B5AB4F}" presName="ThreeConn_2-3" presStyleLbl="fgAccFollowNode1" presStyleIdx="1" presStyleCnt="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A4854B-835F-49DA-9137-6C412F9920C9}" type="pres">
      <dgm:prSet presAssocID="{F13293A1-3C36-4C88-8DE1-2250A4B5AB4F}" presName="ThreeNodes_1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78CA64-2519-409A-B93D-996EB4F1B289}" type="pres">
      <dgm:prSet presAssocID="{F13293A1-3C36-4C88-8DE1-2250A4B5AB4F}" presName="ThreeNodes_2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B16A45B-92A3-400E-8454-48E007F9508D}" type="pres">
      <dgm:prSet presAssocID="{F13293A1-3C36-4C88-8DE1-2250A4B5AB4F}" presName="ThreeNodes_3_text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0444AA6-E4CC-46CE-8C44-3EC025781CC9}" type="presOf" srcId="{2CF0B84A-6B67-4A50-AF2F-0AFC8FC9C0B4}" destId="{0870E7AE-ACAB-4E20-920D-0D83CDADA731}" srcOrd="0" destOrd="0" presId="urn:microsoft.com/office/officeart/2005/8/layout/vProcess5"/>
    <dgm:cxn modelId="{A4458CC1-A554-42EB-8625-5182B84736BE}" srcId="{F13293A1-3C36-4C88-8DE1-2250A4B5AB4F}" destId="{3A20D683-C3E0-42C4-B165-7CA05E7C2001}" srcOrd="2" destOrd="0" parTransId="{256B743F-4A9C-40CB-9473-227B6B8C2711}" sibTransId="{388F1BF1-0DEF-4AB8-ACB8-5704D93C5A9E}"/>
    <dgm:cxn modelId="{083D0988-47DE-4D2F-976F-BC71E1238D32}" type="presOf" srcId="{3A20D683-C3E0-42C4-B165-7CA05E7C2001}" destId="{7B16A45B-92A3-400E-8454-48E007F9508D}" srcOrd="1" destOrd="0" presId="urn:microsoft.com/office/officeart/2005/8/layout/vProcess5"/>
    <dgm:cxn modelId="{31308681-6331-41CB-96C0-7BAE0BAABD34}" type="presOf" srcId="{9FA91387-5684-4A67-8E9E-EA60B4912E33}" destId="{6C154665-954A-4D14-999A-ADEC6650137C}" srcOrd="0" destOrd="0" presId="urn:microsoft.com/office/officeart/2005/8/layout/vProcess5"/>
    <dgm:cxn modelId="{5E1AA3DE-77FF-4F77-AFDF-94A6F1842B2C}" srcId="{F13293A1-3C36-4C88-8DE1-2250A4B5AB4F}" destId="{9FA91387-5684-4A67-8E9E-EA60B4912E33}" srcOrd="0" destOrd="0" parTransId="{85AE3EE6-A83C-4F47-AFF4-C1491BA39CB3}" sibTransId="{A20D9DF5-EEC2-4753-9063-6A533E46D97B}"/>
    <dgm:cxn modelId="{0BE7A8EC-BB50-4952-9BDD-B93A46CE92EE}" type="presOf" srcId="{C0AD68BD-5831-4D78-B7D5-E0D7E8888234}" destId="{4F54C612-4528-4555-B99F-BF1B9242E3EF}" srcOrd="0" destOrd="0" presId="urn:microsoft.com/office/officeart/2005/8/layout/vProcess5"/>
    <dgm:cxn modelId="{310CF0FD-876B-49EE-8A60-CDB1C53D1352}" srcId="{F13293A1-3C36-4C88-8DE1-2250A4B5AB4F}" destId="{C0AD68BD-5831-4D78-B7D5-E0D7E8888234}" srcOrd="1" destOrd="0" parTransId="{0582226C-4AD8-4D0A-8C24-6D4A37A62CBE}" sibTransId="{2CF0B84A-6B67-4A50-AF2F-0AFC8FC9C0B4}"/>
    <dgm:cxn modelId="{8FD4E9AE-15EE-4DC6-BCF8-8224B7DC680D}" type="presOf" srcId="{F13293A1-3C36-4C88-8DE1-2250A4B5AB4F}" destId="{AC2D2238-4FDA-4FE9-8B38-FAF37153FC74}" srcOrd="0" destOrd="0" presId="urn:microsoft.com/office/officeart/2005/8/layout/vProcess5"/>
    <dgm:cxn modelId="{57941853-3EFD-4F29-8263-0C6E29B11E20}" type="presOf" srcId="{A20D9DF5-EEC2-4753-9063-6A533E46D97B}" destId="{9E3CDBF7-4760-4064-B459-E71B416AB5EE}" srcOrd="0" destOrd="0" presId="urn:microsoft.com/office/officeart/2005/8/layout/vProcess5"/>
    <dgm:cxn modelId="{C41A4D3A-04E8-4637-A928-A3B00288B996}" type="presOf" srcId="{3A20D683-C3E0-42C4-B165-7CA05E7C2001}" destId="{02FA16C0-80CE-4021-9AF2-3EFCA000EF3A}" srcOrd="0" destOrd="0" presId="urn:microsoft.com/office/officeart/2005/8/layout/vProcess5"/>
    <dgm:cxn modelId="{9D2AE2C8-45E2-4FEC-943B-D7C2064C699F}" type="presOf" srcId="{C0AD68BD-5831-4D78-B7D5-E0D7E8888234}" destId="{2878CA64-2519-409A-B93D-996EB4F1B289}" srcOrd="1" destOrd="0" presId="urn:microsoft.com/office/officeart/2005/8/layout/vProcess5"/>
    <dgm:cxn modelId="{828987D2-EA93-41E8-B4A0-576F734DAA56}" type="presOf" srcId="{9FA91387-5684-4A67-8E9E-EA60B4912E33}" destId="{20A4854B-835F-49DA-9137-6C412F9920C9}" srcOrd="1" destOrd="0" presId="urn:microsoft.com/office/officeart/2005/8/layout/vProcess5"/>
    <dgm:cxn modelId="{E2564B4F-83F5-4F8A-9B79-ECB0316CEDCC}" type="presParOf" srcId="{AC2D2238-4FDA-4FE9-8B38-FAF37153FC74}" destId="{50FC39A3-7A2A-4654-BCE8-B9EE5A999E1E}" srcOrd="0" destOrd="0" presId="urn:microsoft.com/office/officeart/2005/8/layout/vProcess5"/>
    <dgm:cxn modelId="{5A213023-C9D3-4657-B636-84942C184F51}" type="presParOf" srcId="{AC2D2238-4FDA-4FE9-8B38-FAF37153FC74}" destId="{6C154665-954A-4D14-999A-ADEC6650137C}" srcOrd="1" destOrd="0" presId="urn:microsoft.com/office/officeart/2005/8/layout/vProcess5"/>
    <dgm:cxn modelId="{856242C5-4220-4C05-82F6-89D832D75E8D}" type="presParOf" srcId="{AC2D2238-4FDA-4FE9-8B38-FAF37153FC74}" destId="{4F54C612-4528-4555-B99F-BF1B9242E3EF}" srcOrd="2" destOrd="0" presId="urn:microsoft.com/office/officeart/2005/8/layout/vProcess5"/>
    <dgm:cxn modelId="{5306A418-6168-403F-A992-39976EDA9B60}" type="presParOf" srcId="{AC2D2238-4FDA-4FE9-8B38-FAF37153FC74}" destId="{02FA16C0-80CE-4021-9AF2-3EFCA000EF3A}" srcOrd="3" destOrd="0" presId="urn:microsoft.com/office/officeart/2005/8/layout/vProcess5"/>
    <dgm:cxn modelId="{350F7CA0-359E-40FA-9139-B1B31C557414}" type="presParOf" srcId="{AC2D2238-4FDA-4FE9-8B38-FAF37153FC74}" destId="{9E3CDBF7-4760-4064-B459-E71B416AB5EE}" srcOrd="4" destOrd="0" presId="urn:microsoft.com/office/officeart/2005/8/layout/vProcess5"/>
    <dgm:cxn modelId="{CD218292-CF6F-4997-B93A-830BBFC6F7E3}" type="presParOf" srcId="{AC2D2238-4FDA-4FE9-8B38-FAF37153FC74}" destId="{0870E7AE-ACAB-4E20-920D-0D83CDADA731}" srcOrd="5" destOrd="0" presId="urn:microsoft.com/office/officeart/2005/8/layout/vProcess5"/>
    <dgm:cxn modelId="{25F145D1-F9D9-4134-BF9E-98BB7CD64D67}" type="presParOf" srcId="{AC2D2238-4FDA-4FE9-8B38-FAF37153FC74}" destId="{20A4854B-835F-49DA-9137-6C412F9920C9}" srcOrd="6" destOrd="0" presId="urn:microsoft.com/office/officeart/2005/8/layout/vProcess5"/>
    <dgm:cxn modelId="{AD23FFAE-9983-41BB-A296-4351A74ED593}" type="presParOf" srcId="{AC2D2238-4FDA-4FE9-8B38-FAF37153FC74}" destId="{2878CA64-2519-409A-B93D-996EB4F1B289}" srcOrd="7" destOrd="0" presId="urn:microsoft.com/office/officeart/2005/8/layout/vProcess5"/>
    <dgm:cxn modelId="{FECCB9F8-8D31-4F59-99BB-5C75A9C2E1D3}" type="presParOf" srcId="{AC2D2238-4FDA-4FE9-8B38-FAF37153FC74}" destId="{7B16A45B-92A3-400E-8454-48E007F9508D}" srcOrd="8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F13293A1-3C36-4C88-8DE1-2250A4B5AB4F}" type="doc">
      <dgm:prSet loTypeId="urn:microsoft.com/office/officeart/2005/8/layout/vProcess5" loCatId="process" qsTypeId="urn:microsoft.com/office/officeart/2005/8/quickstyle/3d1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FA91387-5684-4A67-8E9E-EA60B4912E33}">
      <dgm:prSet phldrT="[Текст]"/>
      <dgm:spPr/>
      <dgm:t>
        <a:bodyPr/>
        <a:lstStyle/>
        <a:p>
          <a:r>
            <a:rPr lang="ru-RU" dirty="0" smtClean="0"/>
            <a:t>Диагностика уровня речевого развития</a:t>
          </a:r>
          <a:endParaRPr lang="ru-RU" dirty="0"/>
        </a:p>
      </dgm:t>
    </dgm:pt>
    <dgm:pt modelId="{85AE3EE6-A83C-4F47-AFF4-C1491BA39CB3}" type="parTrans" cxnId="{5E1AA3DE-77FF-4F77-AFDF-94A6F1842B2C}">
      <dgm:prSet/>
      <dgm:spPr/>
      <dgm:t>
        <a:bodyPr/>
        <a:lstStyle/>
        <a:p>
          <a:endParaRPr lang="ru-RU"/>
        </a:p>
      </dgm:t>
    </dgm:pt>
    <dgm:pt modelId="{A20D9DF5-EEC2-4753-9063-6A533E46D97B}" type="sibTrans" cxnId="{5E1AA3DE-77FF-4F77-AFDF-94A6F1842B2C}">
      <dgm:prSet/>
      <dgm:spPr/>
      <dgm:t>
        <a:bodyPr/>
        <a:lstStyle/>
        <a:p>
          <a:endParaRPr lang="ru-RU"/>
        </a:p>
      </dgm:t>
    </dgm:pt>
    <dgm:pt modelId="{3A20D683-C3E0-42C4-B165-7CA05E7C2001}">
      <dgm:prSet phldrT="[Текст]"/>
      <dgm:spPr/>
      <dgm:t>
        <a:bodyPr/>
        <a:lstStyle/>
        <a:p>
          <a:r>
            <a:rPr lang="ru-RU" dirty="0" smtClean="0"/>
            <a:t>Консультирование родителей по вопросам развития </a:t>
          </a:r>
          <a:endParaRPr lang="ru-RU" dirty="0"/>
        </a:p>
      </dgm:t>
    </dgm:pt>
    <dgm:pt modelId="{256B743F-4A9C-40CB-9473-227B6B8C2711}" type="parTrans" cxnId="{A4458CC1-A554-42EB-8625-5182B84736BE}">
      <dgm:prSet/>
      <dgm:spPr/>
      <dgm:t>
        <a:bodyPr/>
        <a:lstStyle/>
        <a:p>
          <a:endParaRPr lang="ru-RU"/>
        </a:p>
      </dgm:t>
    </dgm:pt>
    <dgm:pt modelId="{388F1BF1-0DEF-4AB8-ACB8-5704D93C5A9E}" type="sibTrans" cxnId="{A4458CC1-A554-42EB-8625-5182B84736BE}">
      <dgm:prSet/>
      <dgm:spPr/>
      <dgm:t>
        <a:bodyPr/>
        <a:lstStyle/>
        <a:p>
          <a:endParaRPr lang="ru-RU"/>
        </a:p>
      </dgm:t>
    </dgm:pt>
    <dgm:pt modelId="{C0AD68BD-5831-4D78-B7D5-E0D7E8888234}">
      <dgm:prSet phldrT="[Текст]"/>
      <dgm:spPr/>
      <dgm:t>
        <a:bodyPr/>
        <a:lstStyle/>
        <a:p>
          <a:r>
            <a:rPr lang="ru-RU" dirty="0" smtClean="0"/>
            <a:t>Коррекционно-развивающая деятельность по развитию разных сторон речи</a:t>
          </a:r>
          <a:endParaRPr lang="ru-RU" dirty="0"/>
        </a:p>
      </dgm:t>
    </dgm:pt>
    <dgm:pt modelId="{2CF0B84A-6B67-4A50-AF2F-0AFC8FC9C0B4}" type="sibTrans" cxnId="{310CF0FD-876B-49EE-8A60-CDB1C53D1352}">
      <dgm:prSet/>
      <dgm:spPr/>
      <dgm:t>
        <a:bodyPr/>
        <a:lstStyle/>
        <a:p>
          <a:endParaRPr lang="ru-RU"/>
        </a:p>
      </dgm:t>
    </dgm:pt>
    <dgm:pt modelId="{0582226C-4AD8-4D0A-8C24-6D4A37A62CBE}" type="parTrans" cxnId="{310CF0FD-876B-49EE-8A60-CDB1C53D1352}">
      <dgm:prSet/>
      <dgm:spPr/>
      <dgm:t>
        <a:bodyPr/>
        <a:lstStyle/>
        <a:p>
          <a:endParaRPr lang="ru-RU"/>
        </a:p>
      </dgm:t>
    </dgm:pt>
    <dgm:pt modelId="{54A981A9-E8FC-47A8-9A06-49FD7A1D03E0}">
      <dgm:prSet/>
      <dgm:spPr/>
      <dgm:t>
        <a:bodyPr/>
        <a:lstStyle/>
        <a:p>
          <a:r>
            <a:rPr lang="ru-RU" dirty="0" smtClean="0"/>
            <a:t>Обучение родителей методикам речевого развития ребенка с нарушениями в развития</a:t>
          </a:r>
          <a:endParaRPr lang="ru-RU" dirty="0"/>
        </a:p>
      </dgm:t>
    </dgm:pt>
    <dgm:pt modelId="{5E5867CE-E1F3-4A33-9232-73F1452FBF24}" type="parTrans" cxnId="{DF051EAF-3708-413F-9CE5-670D5CF0DBA5}">
      <dgm:prSet/>
      <dgm:spPr/>
      <dgm:t>
        <a:bodyPr/>
        <a:lstStyle/>
        <a:p>
          <a:endParaRPr lang="ru-RU"/>
        </a:p>
      </dgm:t>
    </dgm:pt>
    <dgm:pt modelId="{73791D9C-23BC-4572-888A-386A4BBBC729}" type="sibTrans" cxnId="{DF051EAF-3708-413F-9CE5-670D5CF0DBA5}">
      <dgm:prSet/>
      <dgm:spPr/>
      <dgm:t>
        <a:bodyPr/>
        <a:lstStyle/>
        <a:p>
          <a:endParaRPr lang="ru-RU"/>
        </a:p>
      </dgm:t>
    </dgm:pt>
    <dgm:pt modelId="{AC2D2238-4FDA-4FE9-8B38-FAF37153FC74}" type="pres">
      <dgm:prSet presAssocID="{F13293A1-3C36-4C88-8DE1-2250A4B5AB4F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0FC39A3-7A2A-4654-BCE8-B9EE5A999E1E}" type="pres">
      <dgm:prSet presAssocID="{F13293A1-3C36-4C88-8DE1-2250A4B5AB4F}" presName="dummyMaxCanvas" presStyleCnt="0">
        <dgm:presLayoutVars/>
      </dgm:prSet>
      <dgm:spPr/>
    </dgm:pt>
    <dgm:pt modelId="{999F43CF-1AD8-4739-955E-64EB13975E49}" type="pres">
      <dgm:prSet presAssocID="{F13293A1-3C36-4C88-8DE1-2250A4B5AB4F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574C821-B511-4787-901B-704A94E5D0B9}" type="pres">
      <dgm:prSet presAssocID="{F13293A1-3C36-4C88-8DE1-2250A4B5AB4F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F2C69C-ABCD-4000-A63A-32C597B8F900}" type="pres">
      <dgm:prSet presAssocID="{F13293A1-3C36-4C88-8DE1-2250A4B5AB4F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E5A31EE-4F72-4501-89A6-795A9D4104A6}" type="pres">
      <dgm:prSet presAssocID="{F13293A1-3C36-4C88-8DE1-2250A4B5AB4F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BD28DE-D42A-494C-81F2-47DEF60C46EC}" type="pres">
      <dgm:prSet presAssocID="{F13293A1-3C36-4C88-8DE1-2250A4B5AB4F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6EDC3-7978-4DFF-AE3A-2A77BBC057DA}" type="pres">
      <dgm:prSet presAssocID="{F13293A1-3C36-4C88-8DE1-2250A4B5AB4F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1EA7FE-DF5A-4D9F-87A4-AFEA2490792D}" type="pres">
      <dgm:prSet presAssocID="{F13293A1-3C36-4C88-8DE1-2250A4B5AB4F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0075D40-4F62-4085-A611-50DE7B1BFFA8}" type="pres">
      <dgm:prSet presAssocID="{F13293A1-3C36-4C88-8DE1-2250A4B5AB4F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2C5D1A9-D647-48A8-AF78-F2652ECB3038}" type="pres">
      <dgm:prSet presAssocID="{F13293A1-3C36-4C88-8DE1-2250A4B5AB4F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AB6F6C6-3CA3-4F55-BA39-CBF9350C02D0}" type="pres">
      <dgm:prSet presAssocID="{F13293A1-3C36-4C88-8DE1-2250A4B5AB4F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A9D384-7B35-48CC-9FD0-B4831DD5DB60}" type="pres">
      <dgm:prSet presAssocID="{F13293A1-3C36-4C88-8DE1-2250A4B5AB4F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6E011F-0012-4793-96E9-D3B32CA73C53}" type="presOf" srcId="{54A981A9-E8FC-47A8-9A06-49FD7A1D03E0}" destId="{4DA9D384-7B35-48CC-9FD0-B4831DD5DB60}" srcOrd="1" destOrd="0" presId="urn:microsoft.com/office/officeart/2005/8/layout/vProcess5"/>
    <dgm:cxn modelId="{310CF0FD-876B-49EE-8A60-CDB1C53D1352}" srcId="{F13293A1-3C36-4C88-8DE1-2250A4B5AB4F}" destId="{C0AD68BD-5831-4D78-B7D5-E0D7E8888234}" srcOrd="1" destOrd="0" parTransId="{0582226C-4AD8-4D0A-8C24-6D4A37A62CBE}" sibTransId="{2CF0B84A-6B67-4A50-AF2F-0AFC8FC9C0B4}"/>
    <dgm:cxn modelId="{90382937-E1C5-4B3A-B770-83A9B5496A10}" type="presOf" srcId="{F13293A1-3C36-4C88-8DE1-2250A4B5AB4F}" destId="{AC2D2238-4FDA-4FE9-8B38-FAF37153FC74}" srcOrd="0" destOrd="0" presId="urn:microsoft.com/office/officeart/2005/8/layout/vProcess5"/>
    <dgm:cxn modelId="{A4458CC1-A554-42EB-8625-5182B84736BE}" srcId="{F13293A1-3C36-4C88-8DE1-2250A4B5AB4F}" destId="{3A20D683-C3E0-42C4-B165-7CA05E7C2001}" srcOrd="2" destOrd="0" parTransId="{256B743F-4A9C-40CB-9473-227B6B8C2711}" sibTransId="{388F1BF1-0DEF-4AB8-ACB8-5704D93C5A9E}"/>
    <dgm:cxn modelId="{5E1AA3DE-77FF-4F77-AFDF-94A6F1842B2C}" srcId="{F13293A1-3C36-4C88-8DE1-2250A4B5AB4F}" destId="{9FA91387-5684-4A67-8E9E-EA60B4912E33}" srcOrd="0" destOrd="0" parTransId="{85AE3EE6-A83C-4F47-AFF4-C1491BA39CB3}" sibTransId="{A20D9DF5-EEC2-4753-9063-6A533E46D97B}"/>
    <dgm:cxn modelId="{DE0E96CD-DC1A-4159-AA98-68521CB79DD5}" type="presOf" srcId="{3A20D683-C3E0-42C4-B165-7CA05E7C2001}" destId="{20F2C69C-ABCD-4000-A63A-32C597B8F900}" srcOrd="0" destOrd="0" presId="urn:microsoft.com/office/officeart/2005/8/layout/vProcess5"/>
    <dgm:cxn modelId="{1F5B6267-E20B-4909-8D81-E463D942E25A}" type="presOf" srcId="{388F1BF1-0DEF-4AB8-ACB8-5704D93C5A9E}" destId="{C21EA7FE-DF5A-4D9F-87A4-AFEA2490792D}" srcOrd="0" destOrd="0" presId="urn:microsoft.com/office/officeart/2005/8/layout/vProcess5"/>
    <dgm:cxn modelId="{E5BC9B9C-E618-4777-932B-8F6F9E7CB018}" type="presOf" srcId="{C0AD68BD-5831-4D78-B7D5-E0D7E8888234}" destId="{F2C5D1A9-D647-48A8-AF78-F2652ECB3038}" srcOrd="1" destOrd="0" presId="urn:microsoft.com/office/officeart/2005/8/layout/vProcess5"/>
    <dgm:cxn modelId="{41514A6A-E4E8-43F3-A01B-A3EEEB14374E}" type="presOf" srcId="{A20D9DF5-EEC2-4753-9063-6A533E46D97B}" destId="{B9BD28DE-D42A-494C-81F2-47DEF60C46EC}" srcOrd="0" destOrd="0" presId="urn:microsoft.com/office/officeart/2005/8/layout/vProcess5"/>
    <dgm:cxn modelId="{0D5A6A81-2F7B-4F0C-90F5-85210D248EC0}" type="presOf" srcId="{54A981A9-E8FC-47A8-9A06-49FD7A1D03E0}" destId="{7E5A31EE-4F72-4501-89A6-795A9D4104A6}" srcOrd="0" destOrd="0" presId="urn:microsoft.com/office/officeart/2005/8/layout/vProcess5"/>
    <dgm:cxn modelId="{E575E902-349E-4EBE-A535-B60374AB5AE7}" type="presOf" srcId="{3A20D683-C3E0-42C4-B165-7CA05E7C2001}" destId="{CAB6F6C6-3CA3-4F55-BA39-CBF9350C02D0}" srcOrd="1" destOrd="0" presId="urn:microsoft.com/office/officeart/2005/8/layout/vProcess5"/>
    <dgm:cxn modelId="{DA8078D3-F2E1-4B11-A304-F724C89EF6B4}" type="presOf" srcId="{C0AD68BD-5831-4D78-B7D5-E0D7E8888234}" destId="{A574C821-B511-4787-901B-704A94E5D0B9}" srcOrd="0" destOrd="0" presId="urn:microsoft.com/office/officeart/2005/8/layout/vProcess5"/>
    <dgm:cxn modelId="{7A4EE929-8638-48C5-A4B2-73417DF4B9FC}" type="presOf" srcId="{9FA91387-5684-4A67-8E9E-EA60B4912E33}" destId="{999F43CF-1AD8-4739-955E-64EB13975E49}" srcOrd="0" destOrd="0" presId="urn:microsoft.com/office/officeart/2005/8/layout/vProcess5"/>
    <dgm:cxn modelId="{AAC817A6-0FD9-4901-85ED-F9590A2A9B1F}" type="presOf" srcId="{2CF0B84A-6B67-4A50-AF2F-0AFC8FC9C0B4}" destId="{5256EDC3-7978-4DFF-AE3A-2A77BBC057DA}" srcOrd="0" destOrd="0" presId="urn:microsoft.com/office/officeart/2005/8/layout/vProcess5"/>
    <dgm:cxn modelId="{DF051EAF-3708-413F-9CE5-670D5CF0DBA5}" srcId="{F13293A1-3C36-4C88-8DE1-2250A4B5AB4F}" destId="{54A981A9-E8FC-47A8-9A06-49FD7A1D03E0}" srcOrd="3" destOrd="0" parTransId="{5E5867CE-E1F3-4A33-9232-73F1452FBF24}" sibTransId="{73791D9C-23BC-4572-888A-386A4BBBC729}"/>
    <dgm:cxn modelId="{C6B3C85A-0838-4F9A-83C6-E0E7E0D2C437}" type="presOf" srcId="{9FA91387-5684-4A67-8E9E-EA60B4912E33}" destId="{F0075D40-4F62-4085-A611-50DE7B1BFFA8}" srcOrd="1" destOrd="0" presId="urn:microsoft.com/office/officeart/2005/8/layout/vProcess5"/>
    <dgm:cxn modelId="{C8E2ABEF-DDD3-4C5F-8F8D-ACAD014E8EDE}" type="presParOf" srcId="{AC2D2238-4FDA-4FE9-8B38-FAF37153FC74}" destId="{50FC39A3-7A2A-4654-BCE8-B9EE5A999E1E}" srcOrd="0" destOrd="0" presId="urn:microsoft.com/office/officeart/2005/8/layout/vProcess5"/>
    <dgm:cxn modelId="{993BC378-306F-4C29-BD61-9C4DE5F42031}" type="presParOf" srcId="{AC2D2238-4FDA-4FE9-8B38-FAF37153FC74}" destId="{999F43CF-1AD8-4739-955E-64EB13975E49}" srcOrd="1" destOrd="0" presId="urn:microsoft.com/office/officeart/2005/8/layout/vProcess5"/>
    <dgm:cxn modelId="{A49425BD-7DFA-461D-9E97-A7EEDDCF6EA0}" type="presParOf" srcId="{AC2D2238-4FDA-4FE9-8B38-FAF37153FC74}" destId="{A574C821-B511-4787-901B-704A94E5D0B9}" srcOrd="2" destOrd="0" presId="urn:microsoft.com/office/officeart/2005/8/layout/vProcess5"/>
    <dgm:cxn modelId="{0F2EB747-4F2C-4C8E-98DB-72D1A3ECACD2}" type="presParOf" srcId="{AC2D2238-4FDA-4FE9-8B38-FAF37153FC74}" destId="{20F2C69C-ABCD-4000-A63A-32C597B8F900}" srcOrd="3" destOrd="0" presId="urn:microsoft.com/office/officeart/2005/8/layout/vProcess5"/>
    <dgm:cxn modelId="{57275719-5371-4DA7-92C8-BA88F0B2EB01}" type="presParOf" srcId="{AC2D2238-4FDA-4FE9-8B38-FAF37153FC74}" destId="{7E5A31EE-4F72-4501-89A6-795A9D4104A6}" srcOrd="4" destOrd="0" presId="urn:microsoft.com/office/officeart/2005/8/layout/vProcess5"/>
    <dgm:cxn modelId="{79705AB8-62C5-4D40-A2F8-E32AF43B0466}" type="presParOf" srcId="{AC2D2238-4FDA-4FE9-8B38-FAF37153FC74}" destId="{B9BD28DE-D42A-494C-81F2-47DEF60C46EC}" srcOrd="5" destOrd="0" presId="urn:microsoft.com/office/officeart/2005/8/layout/vProcess5"/>
    <dgm:cxn modelId="{57CEEB7C-B80A-4BBA-AF7C-76ED9ECF2CB4}" type="presParOf" srcId="{AC2D2238-4FDA-4FE9-8B38-FAF37153FC74}" destId="{5256EDC3-7978-4DFF-AE3A-2A77BBC057DA}" srcOrd="6" destOrd="0" presId="urn:microsoft.com/office/officeart/2005/8/layout/vProcess5"/>
    <dgm:cxn modelId="{BA88FE37-340B-4563-8F2D-56EC184A20E3}" type="presParOf" srcId="{AC2D2238-4FDA-4FE9-8B38-FAF37153FC74}" destId="{C21EA7FE-DF5A-4D9F-87A4-AFEA2490792D}" srcOrd="7" destOrd="0" presId="urn:microsoft.com/office/officeart/2005/8/layout/vProcess5"/>
    <dgm:cxn modelId="{7127552E-9765-454F-9E50-0F8EAC4B5737}" type="presParOf" srcId="{AC2D2238-4FDA-4FE9-8B38-FAF37153FC74}" destId="{F0075D40-4F62-4085-A611-50DE7B1BFFA8}" srcOrd="8" destOrd="0" presId="urn:microsoft.com/office/officeart/2005/8/layout/vProcess5"/>
    <dgm:cxn modelId="{54094D95-6048-4574-A067-365A4D00F425}" type="presParOf" srcId="{AC2D2238-4FDA-4FE9-8B38-FAF37153FC74}" destId="{F2C5D1A9-D647-48A8-AF78-F2652ECB3038}" srcOrd="9" destOrd="0" presId="urn:microsoft.com/office/officeart/2005/8/layout/vProcess5"/>
    <dgm:cxn modelId="{B2369FA3-0BBF-41DA-B163-F9BBA37E4BAA}" type="presParOf" srcId="{AC2D2238-4FDA-4FE9-8B38-FAF37153FC74}" destId="{CAB6F6C6-3CA3-4F55-BA39-CBF9350C02D0}" srcOrd="10" destOrd="0" presId="urn:microsoft.com/office/officeart/2005/8/layout/vProcess5"/>
    <dgm:cxn modelId="{774D6EA9-3350-423A-80A7-010D0C187487}" type="presParOf" srcId="{AC2D2238-4FDA-4FE9-8B38-FAF37153FC74}" destId="{4DA9D384-7B35-48CC-9FD0-B4831DD5DB60}" srcOrd="11" destOrd="0" presId="urn:microsoft.com/office/officeart/2005/8/layout/vProcess5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A5C6C69-4473-47EB-A9C1-A73FACEDCB93}" type="doc">
      <dgm:prSet loTypeId="urn:microsoft.com/office/officeart/2005/8/layout/pyramid2" loCatId="list" qsTypeId="urn:microsoft.com/office/officeart/2005/8/quickstyle/3d2" qsCatId="3D" csTypeId="urn:microsoft.com/office/officeart/2005/8/colors/colorful5" csCatId="colorful" phldr="1"/>
      <dgm:spPr/>
    </dgm:pt>
    <dgm:pt modelId="{5BFB4A23-4103-4104-A634-169DE381D899}">
      <dgm:prSet phldrT="[Текст]" custT="1"/>
      <dgm:spPr/>
      <dgm:t>
        <a:bodyPr/>
        <a:lstStyle/>
        <a:p>
          <a:r>
            <a:rPr lang="ru-RU" sz="1300" dirty="0" smtClean="0"/>
            <a:t> </a:t>
          </a:r>
          <a:r>
            <a:rPr lang="ru-RU" sz="2000" b="1" dirty="0" smtClean="0">
              <a:solidFill>
                <a:srgbClr val="0070C0"/>
              </a:solidFill>
            </a:rPr>
            <a:t>Психолого-педагогическая поддержка и защита самого процесса формирования межличностных взаимоотношений в семье</a:t>
          </a:r>
        </a:p>
      </dgm:t>
    </dgm:pt>
    <dgm:pt modelId="{BF5E2336-0F33-4D43-8A19-32673811214C}" type="parTrans" cxnId="{2ABB8362-CF87-4EA6-871A-AC17DE1D5C2A}">
      <dgm:prSet/>
      <dgm:spPr/>
      <dgm:t>
        <a:bodyPr/>
        <a:lstStyle/>
        <a:p>
          <a:endParaRPr lang="ru-RU"/>
        </a:p>
      </dgm:t>
    </dgm:pt>
    <dgm:pt modelId="{8269AE81-A4EC-47D5-B50D-079BBFEFBAFA}" type="sibTrans" cxnId="{2ABB8362-CF87-4EA6-871A-AC17DE1D5C2A}">
      <dgm:prSet/>
      <dgm:spPr/>
      <dgm:t>
        <a:bodyPr/>
        <a:lstStyle/>
        <a:p>
          <a:endParaRPr lang="ru-RU"/>
        </a:p>
      </dgm:t>
    </dgm:pt>
    <dgm:pt modelId="{75AC6903-8294-4EBC-A2F9-C19DAC667436}">
      <dgm:prSet phldrT="[Текст]"/>
      <dgm:spPr/>
      <dgm:t>
        <a:bodyPr/>
        <a:lstStyle/>
        <a:p>
          <a:r>
            <a:rPr lang="ru-RU" b="1" dirty="0" smtClean="0">
              <a:solidFill>
                <a:srgbClr val="FF0000"/>
              </a:solidFill>
            </a:rPr>
            <a:t>Создание благоприятных условий для межличностного взаимодействия семей на основе сотрудничества и взаимопомощи</a:t>
          </a:r>
        </a:p>
      </dgm:t>
    </dgm:pt>
    <dgm:pt modelId="{12C50932-CD65-4849-B9D2-4030A95F555E}" type="sibTrans" cxnId="{E530F988-E73C-4958-A029-6286A31953A6}">
      <dgm:prSet/>
      <dgm:spPr/>
      <dgm:t>
        <a:bodyPr/>
        <a:lstStyle/>
        <a:p>
          <a:endParaRPr lang="ru-RU"/>
        </a:p>
      </dgm:t>
    </dgm:pt>
    <dgm:pt modelId="{7C550FC1-A351-468B-A09C-61A8C9416920}" type="parTrans" cxnId="{E530F988-E73C-4958-A029-6286A31953A6}">
      <dgm:prSet/>
      <dgm:spPr/>
      <dgm:t>
        <a:bodyPr/>
        <a:lstStyle/>
        <a:p>
          <a:endParaRPr lang="ru-RU"/>
        </a:p>
      </dgm:t>
    </dgm:pt>
    <dgm:pt modelId="{3472BB89-FB7D-4A8D-A78A-3366863313F8}">
      <dgm:prSet phldrT="[Текст]" custT="1"/>
      <dgm:spPr/>
      <dgm:t>
        <a:bodyPr/>
        <a:lstStyle/>
        <a:p>
          <a:pPr>
            <a:spcAft>
              <a:spcPts val="0"/>
            </a:spcAft>
          </a:pPr>
          <a:r>
            <a:rPr lang="ru-RU" sz="1700" b="1" dirty="0" smtClean="0">
              <a:solidFill>
                <a:srgbClr val="009900"/>
              </a:solidFill>
            </a:rPr>
            <a:t>Психолого-педагогическая поддержка и защита среды формирования и развития личности ребенка-инвалида в приемной семье, решение социальных, образовательных, нравственных и адаптационных проблем</a:t>
          </a:r>
        </a:p>
      </dgm:t>
    </dgm:pt>
    <dgm:pt modelId="{50FC6ED3-D871-4D0C-B3F6-DC9C1A9E9609}" type="sibTrans" cxnId="{AE20A331-FE60-4F8F-97DB-F888EBC9A748}">
      <dgm:prSet/>
      <dgm:spPr/>
      <dgm:t>
        <a:bodyPr/>
        <a:lstStyle/>
        <a:p>
          <a:endParaRPr lang="ru-RU"/>
        </a:p>
      </dgm:t>
    </dgm:pt>
    <dgm:pt modelId="{1A53D402-CD4C-4E81-8372-02285E68EC97}" type="parTrans" cxnId="{AE20A331-FE60-4F8F-97DB-F888EBC9A748}">
      <dgm:prSet/>
      <dgm:spPr/>
      <dgm:t>
        <a:bodyPr/>
        <a:lstStyle/>
        <a:p>
          <a:endParaRPr lang="ru-RU"/>
        </a:p>
      </dgm:t>
    </dgm:pt>
    <dgm:pt modelId="{CC962608-63E3-4A9F-A4A6-9E78BFDF8FA2}" type="pres">
      <dgm:prSet presAssocID="{4A5C6C69-4473-47EB-A9C1-A73FACEDCB93}" presName="compositeShape" presStyleCnt="0">
        <dgm:presLayoutVars>
          <dgm:dir/>
          <dgm:resizeHandles/>
        </dgm:presLayoutVars>
      </dgm:prSet>
      <dgm:spPr/>
    </dgm:pt>
    <dgm:pt modelId="{3BE4C4D7-EFFC-4B47-B50F-30C4F2BB5EC4}" type="pres">
      <dgm:prSet presAssocID="{4A5C6C69-4473-47EB-A9C1-A73FACEDCB93}" presName="pyramid" presStyleLbl="node1" presStyleIdx="0" presStyleCnt="1" custScaleX="125292"/>
      <dgm:spPr/>
    </dgm:pt>
    <dgm:pt modelId="{85497B53-9489-4D6A-A1E2-5BC701C65479}" type="pres">
      <dgm:prSet presAssocID="{4A5C6C69-4473-47EB-A9C1-A73FACEDCB93}" presName="theList" presStyleCnt="0"/>
      <dgm:spPr/>
    </dgm:pt>
    <dgm:pt modelId="{6BC2F688-2624-48F2-9013-2DB361C2A3B0}" type="pres">
      <dgm:prSet presAssocID="{5BFB4A23-4103-4104-A634-169DE381D899}" presName="aNode" presStyleLbl="fgAcc1" presStyleIdx="0" presStyleCnt="3" custScaleX="152056" custLinFactNeighborX="18178" custLinFactNeighborY="-759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F6E6A5B-9C6A-4B14-B509-D882925246C0}" type="pres">
      <dgm:prSet presAssocID="{5BFB4A23-4103-4104-A634-169DE381D899}" presName="aSpace" presStyleCnt="0"/>
      <dgm:spPr/>
    </dgm:pt>
    <dgm:pt modelId="{6513EA54-422E-42AD-A26A-811863BB570E}" type="pres">
      <dgm:prSet presAssocID="{3472BB89-FB7D-4A8D-A78A-3366863313F8}" presName="aNode" presStyleLbl="fgAcc1" presStyleIdx="1" presStyleCnt="3" custScaleX="152162" custLinFactNeighborX="18270" custLinFactNeighborY="-59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206EBA4-147B-42D5-8FB2-B4A47FBF4407}" type="pres">
      <dgm:prSet presAssocID="{3472BB89-FB7D-4A8D-A78A-3366863313F8}" presName="aSpace" presStyleCnt="0"/>
      <dgm:spPr/>
    </dgm:pt>
    <dgm:pt modelId="{5B3DA33D-3335-4AB6-9127-2B213E575B90}" type="pres">
      <dgm:prSet presAssocID="{75AC6903-8294-4EBC-A2F9-C19DAC667436}" presName="aNode" presStyleLbl="fgAcc1" presStyleIdx="2" presStyleCnt="3" custScaleX="152214" custLinFactNeighborX="24764" custLinFactNeighborY="-439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ED99DD8-3BD7-4C95-8619-609830384B45}" type="pres">
      <dgm:prSet presAssocID="{75AC6903-8294-4EBC-A2F9-C19DAC667436}" presName="aSpace" presStyleCnt="0"/>
      <dgm:spPr/>
    </dgm:pt>
  </dgm:ptLst>
  <dgm:cxnLst>
    <dgm:cxn modelId="{E530F988-E73C-4958-A029-6286A31953A6}" srcId="{4A5C6C69-4473-47EB-A9C1-A73FACEDCB93}" destId="{75AC6903-8294-4EBC-A2F9-C19DAC667436}" srcOrd="2" destOrd="0" parTransId="{7C550FC1-A351-468B-A09C-61A8C9416920}" sibTransId="{12C50932-CD65-4849-B9D2-4030A95F555E}"/>
    <dgm:cxn modelId="{2AC6F0B8-4BB2-40AD-95ED-93E0094E7B2E}" type="presOf" srcId="{4A5C6C69-4473-47EB-A9C1-A73FACEDCB93}" destId="{CC962608-63E3-4A9F-A4A6-9E78BFDF8FA2}" srcOrd="0" destOrd="0" presId="urn:microsoft.com/office/officeart/2005/8/layout/pyramid2"/>
    <dgm:cxn modelId="{ECEE141E-DB79-4B64-ACF2-1FCEA0EB1EAE}" type="presOf" srcId="{3472BB89-FB7D-4A8D-A78A-3366863313F8}" destId="{6513EA54-422E-42AD-A26A-811863BB570E}" srcOrd="0" destOrd="0" presId="urn:microsoft.com/office/officeart/2005/8/layout/pyramid2"/>
    <dgm:cxn modelId="{AE20A331-FE60-4F8F-97DB-F888EBC9A748}" srcId="{4A5C6C69-4473-47EB-A9C1-A73FACEDCB93}" destId="{3472BB89-FB7D-4A8D-A78A-3366863313F8}" srcOrd="1" destOrd="0" parTransId="{1A53D402-CD4C-4E81-8372-02285E68EC97}" sibTransId="{50FC6ED3-D871-4D0C-B3F6-DC9C1A9E9609}"/>
    <dgm:cxn modelId="{72414EF7-4424-4C3C-8BFA-E09B4D2ECC17}" type="presOf" srcId="{75AC6903-8294-4EBC-A2F9-C19DAC667436}" destId="{5B3DA33D-3335-4AB6-9127-2B213E575B90}" srcOrd="0" destOrd="0" presId="urn:microsoft.com/office/officeart/2005/8/layout/pyramid2"/>
    <dgm:cxn modelId="{2ABB8362-CF87-4EA6-871A-AC17DE1D5C2A}" srcId="{4A5C6C69-4473-47EB-A9C1-A73FACEDCB93}" destId="{5BFB4A23-4103-4104-A634-169DE381D899}" srcOrd="0" destOrd="0" parTransId="{BF5E2336-0F33-4D43-8A19-32673811214C}" sibTransId="{8269AE81-A4EC-47D5-B50D-079BBFEFBAFA}"/>
    <dgm:cxn modelId="{649C0A8F-EEDF-4DEF-86FC-D8111D2982EB}" type="presOf" srcId="{5BFB4A23-4103-4104-A634-169DE381D899}" destId="{6BC2F688-2624-48F2-9013-2DB361C2A3B0}" srcOrd="0" destOrd="0" presId="urn:microsoft.com/office/officeart/2005/8/layout/pyramid2"/>
    <dgm:cxn modelId="{2FC813C0-C0BE-475C-B518-654413A905F8}" type="presParOf" srcId="{CC962608-63E3-4A9F-A4A6-9E78BFDF8FA2}" destId="{3BE4C4D7-EFFC-4B47-B50F-30C4F2BB5EC4}" srcOrd="0" destOrd="0" presId="urn:microsoft.com/office/officeart/2005/8/layout/pyramid2"/>
    <dgm:cxn modelId="{364180F4-4976-4AB4-A5A7-5EFF067216F8}" type="presParOf" srcId="{CC962608-63E3-4A9F-A4A6-9E78BFDF8FA2}" destId="{85497B53-9489-4D6A-A1E2-5BC701C65479}" srcOrd="1" destOrd="0" presId="urn:microsoft.com/office/officeart/2005/8/layout/pyramid2"/>
    <dgm:cxn modelId="{7DF9D785-1689-4F0F-80EA-289C8CF7BC9A}" type="presParOf" srcId="{85497B53-9489-4D6A-A1E2-5BC701C65479}" destId="{6BC2F688-2624-48F2-9013-2DB361C2A3B0}" srcOrd="0" destOrd="0" presId="urn:microsoft.com/office/officeart/2005/8/layout/pyramid2"/>
    <dgm:cxn modelId="{7833DC81-AE01-4284-BFFE-4D8099058CA7}" type="presParOf" srcId="{85497B53-9489-4D6A-A1E2-5BC701C65479}" destId="{5F6E6A5B-9C6A-4B14-B509-D882925246C0}" srcOrd="1" destOrd="0" presId="urn:microsoft.com/office/officeart/2005/8/layout/pyramid2"/>
    <dgm:cxn modelId="{BFA021EC-A368-46A4-8B2B-7EC771FC3CA1}" type="presParOf" srcId="{85497B53-9489-4D6A-A1E2-5BC701C65479}" destId="{6513EA54-422E-42AD-A26A-811863BB570E}" srcOrd="2" destOrd="0" presId="urn:microsoft.com/office/officeart/2005/8/layout/pyramid2"/>
    <dgm:cxn modelId="{4E963086-BF2D-4465-9EFB-FA5B231B45FE}" type="presParOf" srcId="{85497B53-9489-4D6A-A1E2-5BC701C65479}" destId="{3206EBA4-147B-42D5-8FB2-B4A47FBF4407}" srcOrd="3" destOrd="0" presId="urn:microsoft.com/office/officeart/2005/8/layout/pyramid2"/>
    <dgm:cxn modelId="{081DCA7B-878C-4CE3-AA04-279205B784B2}" type="presParOf" srcId="{85497B53-9489-4D6A-A1E2-5BC701C65479}" destId="{5B3DA33D-3335-4AB6-9127-2B213E575B90}" srcOrd="4" destOrd="0" presId="urn:microsoft.com/office/officeart/2005/8/layout/pyramid2"/>
    <dgm:cxn modelId="{B3C4F6E0-631E-494B-A873-1FF6E46C1E5F}" type="presParOf" srcId="{85497B53-9489-4D6A-A1E2-5BC701C65479}" destId="{1ED99DD8-3BD7-4C95-8619-609830384B45}" srcOrd="5" destOrd="0" presId="urn:microsoft.com/office/officeart/2005/8/layout/pyramid2"/>
  </dgm:cxnLst>
  <dgm:bg/>
  <dgm:whole/>
  <dgm:extLst>
    <a:ext uri="http://schemas.microsoft.com/office/drawing/2008/diagram">
      <dsp:dataModelExt xmlns=""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211089-FB3D-43A0-BEF2-5639574C63B4}">
      <dsp:nvSpPr>
        <dsp:cNvPr id="0" name=""/>
        <dsp:cNvSpPr/>
      </dsp:nvSpPr>
      <dsp:spPr>
        <a:xfrm>
          <a:off x="0" y="35098"/>
          <a:ext cx="7416800" cy="1313275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I. </a:t>
          </a:r>
          <a:r>
            <a:rPr lang="ru-RU" sz="3900" kern="1200" dirty="0" smtClean="0"/>
            <a:t>Целевой раздел</a:t>
          </a:r>
          <a:endParaRPr lang="ru-RU" sz="3900" kern="1200" dirty="0"/>
        </a:p>
      </dsp:txBody>
      <dsp:txXfrm>
        <a:off x="64109" y="99207"/>
        <a:ext cx="7288582" cy="1185057"/>
      </dsp:txXfrm>
    </dsp:sp>
    <dsp:sp modelId="{E0F34BFB-670B-46DD-8AF6-E84859A5B94C}">
      <dsp:nvSpPr>
        <dsp:cNvPr id="0" name=""/>
        <dsp:cNvSpPr/>
      </dsp:nvSpPr>
      <dsp:spPr>
        <a:xfrm>
          <a:off x="0" y="1460694"/>
          <a:ext cx="7416800" cy="1361253"/>
        </a:xfrm>
        <a:prstGeom prst="roundRect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II.</a:t>
          </a:r>
          <a:r>
            <a:rPr lang="ru-RU" sz="3900" kern="1200" dirty="0" smtClean="0"/>
            <a:t>Содержательный раздел</a:t>
          </a:r>
          <a:endParaRPr lang="ru-RU" sz="3900" kern="1200" dirty="0"/>
        </a:p>
      </dsp:txBody>
      <dsp:txXfrm>
        <a:off x="66451" y="1527145"/>
        <a:ext cx="7283898" cy="1228351"/>
      </dsp:txXfrm>
    </dsp:sp>
    <dsp:sp modelId="{FBC03BFA-81F3-41AE-A927-13747363CF63}">
      <dsp:nvSpPr>
        <dsp:cNvPr id="0" name=""/>
        <dsp:cNvSpPr/>
      </dsp:nvSpPr>
      <dsp:spPr>
        <a:xfrm>
          <a:off x="0" y="2934267"/>
          <a:ext cx="7416800" cy="1351113"/>
        </a:xfrm>
        <a:prstGeom prst="round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148590" rIns="148590" bIns="148590" numCol="1" spcCol="1270" anchor="ctr" anchorCtr="0">
          <a:noAutofit/>
        </a:bodyPr>
        <a:lstStyle/>
        <a:p>
          <a:pPr lvl="0" algn="l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900" kern="1200" dirty="0" smtClean="0"/>
            <a:t>III. </a:t>
          </a:r>
          <a:r>
            <a:rPr lang="ru-RU" sz="3900" kern="1200" dirty="0" smtClean="0"/>
            <a:t>Организационный раздел</a:t>
          </a:r>
          <a:endParaRPr lang="ru-RU" sz="3900" kern="1200" dirty="0"/>
        </a:p>
      </dsp:txBody>
      <dsp:txXfrm>
        <a:off x="65956" y="3000223"/>
        <a:ext cx="7284888" cy="121920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666C524-EF2F-42DD-A171-CA58144980BF}">
      <dsp:nvSpPr>
        <dsp:cNvPr id="0" name=""/>
        <dsp:cNvSpPr/>
      </dsp:nvSpPr>
      <dsp:spPr>
        <a:xfrm>
          <a:off x="3445246" y="1489470"/>
          <a:ext cx="1839804" cy="183980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384EEE94-B9EF-478D-9C08-EAD6836B1AA1}">
      <dsp:nvSpPr>
        <dsp:cNvPr id="0" name=""/>
        <dsp:cNvSpPr/>
      </dsp:nvSpPr>
      <dsp:spPr>
        <a:xfrm>
          <a:off x="3355983" y="1335001"/>
          <a:ext cx="2134173" cy="433465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70C0"/>
              </a:solidFill>
            </a:rPr>
            <a:t>Речевое  развитие</a:t>
          </a:r>
          <a:endParaRPr lang="ru-RU" sz="2000" kern="1200" dirty="0">
            <a:solidFill>
              <a:srgbClr val="0070C0"/>
            </a:solidFill>
          </a:endParaRPr>
        </a:p>
      </dsp:txBody>
      <dsp:txXfrm>
        <a:off x="3355983" y="1335001"/>
        <a:ext cx="2134173" cy="433465"/>
      </dsp:txXfrm>
    </dsp:sp>
    <dsp:sp modelId="{ACDEA772-B08D-4598-A04E-16D5784CD6EB}">
      <dsp:nvSpPr>
        <dsp:cNvPr id="0" name=""/>
        <dsp:cNvSpPr/>
      </dsp:nvSpPr>
      <dsp:spPr>
        <a:xfrm>
          <a:off x="4145108" y="1997782"/>
          <a:ext cx="1839804" cy="183980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2483469"/>
                <a:satOff val="9953"/>
                <a:lumOff val="2157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2483469"/>
                <a:satOff val="9953"/>
                <a:lumOff val="2157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2483469"/>
                <a:satOff val="9953"/>
                <a:lumOff val="215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AE23F2FB-36B5-46E0-96C1-422D996276D3}">
      <dsp:nvSpPr>
        <dsp:cNvPr id="0" name=""/>
        <dsp:cNvSpPr/>
      </dsp:nvSpPr>
      <dsp:spPr>
        <a:xfrm>
          <a:off x="5616628" y="2376270"/>
          <a:ext cx="3051274" cy="47392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CC99"/>
              </a:solidFill>
            </a:rPr>
            <a:t>Познавательное развитие</a:t>
          </a:r>
          <a:endParaRPr lang="ru-RU" sz="2000" kern="1200" dirty="0">
            <a:solidFill>
              <a:srgbClr val="00CC99"/>
            </a:solidFill>
          </a:endParaRPr>
        </a:p>
      </dsp:txBody>
      <dsp:txXfrm>
        <a:off x="5616628" y="2376270"/>
        <a:ext cx="3051274" cy="473922"/>
      </dsp:txXfrm>
    </dsp:sp>
    <dsp:sp modelId="{D186492A-6406-4ABD-9AF9-AB3BBC4CBBAF}">
      <dsp:nvSpPr>
        <dsp:cNvPr id="0" name=""/>
        <dsp:cNvSpPr/>
      </dsp:nvSpPr>
      <dsp:spPr>
        <a:xfrm>
          <a:off x="3877968" y="2820963"/>
          <a:ext cx="1839804" cy="183980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4966938"/>
                <a:satOff val="19906"/>
                <a:lumOff val="4314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4966938"/>
                <a:satOff val="19906"/>
                <a:lumOff val="4314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4966938"/>
                <a:satOff val="19906"/>
                <a:lumOff val="4314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2022669F-0E7D-40CE-8040-6FF1E3CB31AB}">
      <dsp:nvSpPr>
        <dsp:cNvPr id="0" name=""/>
        <dsp:cNvSpPr/>
      </dsp:nvSpPr>
      <dsp:spPr>
        <a:xfrm>
          <a:off x="4731307" y="3960446"/>
          <a:ext cx="4521222" cy="573221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009900"/>
              </a:solidFill>
            </a:rPr>
            <a:t>Социально-коммуникативное развитие</a:t>
          </a:r>
          <a:endParaRPr lang="ru-RU" sz="2000" kern="1200" dirty="0">
            <a:solidFill>
              <a:srgbClr val="009900"/>
            </a:solidFill>
          </a:endParaRPr>
        </a:p>
      </dsp:txBody>
      <dsp:txXfrm>
        <a:off x="4731307" y="3960446"/>
        <a:ext cx="4521222" cy="573221"/>
      </dsp:txXfrm>
    </dsp:sp>
    <dsp:sp modelId="{A5D5F4B8-316B-4B4A-8629-DBFE8D3021CF}">
      <dsp:nvSpPr>
        <dsp:cNvPr id="0" name=""/>
        <dsp:cNvSpPr/>
      </dsp:nvSpPr>
      <dsp:spPr>
        <a:xfrm>
          <a:off x="3012524" y="2820963"/>
          <a:ext cx="1839804" cy="183980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7450407"/>
                <a:satOff val="29858"/>
                <a:lumOff val="6471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7450407"/>
                <a:satOff val="29858"/>
                <a:lumOff val="6471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7450407"/>
                <a:satOff val="29858"/>
                <a:lumOff val="6471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E7495CDE-14C2-4F38-A9BD-40A073720847}">
      <dsp:nvSpPr>
        <dsp:cNvPr id="0" name=""/>
        <dsp:cNvSpPr/>
      </dsp:nvSpPr>
      <dsp:spPr>
        <a:xfrm>
          <a:off x="1270046" y="4088457"/>
          <a:ext cx="2338151" cy="406337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C000"/>
              </a:solidFill>
            </a:rPr>
            <a:t>Речевое  развитие</a:t>
          </a:r>
          <a:endParaRPr lang="ru-RU" sz="2000" kern="1200" dirty="0">
            <a:solidFill>
              <a:srgbClr val="FFC000"/>
            </a:solidFill>
          </a:endParaRPr>
        </a:p>
      </dsp:txBody>
      <dsp:txXfrm>
        <a:off x="1270046" y="4088457"/>
        <a:ext cx="2338151" cy="406337"/>
      </dsp:txXfrm>
    </dsp:sp>
    <dsp:sp modelId="{83B5542F-E007-41A5-BF32-F364FEFFFFCD}">
      <dsp:nvSpPr>
        <dsp:cNvPr id="0" name=""/>
        <dsp:cNvSpPr/>
      </dsp:nvSpPr>
      <dsp:spPr>
        <a:xfrm>
          <a:off x="2745385" y="1997782"/>
          <a:ext cx="1839804" cy="1839804"/>
        </a:xfrm>
        <a:prstGeom prst="ellipse">
          <a:avLst/>
        </a:prstGeom>
        <a:gradFill rotWithShape="0">
          <a:gsLst>
            <a:gs pos="0">
              <a:schemeClr val="accent5">
                <a:alpha val="50000"/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alpha val="50000"/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alpha val="50000"/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tx1"/>
        </a:fontRef>
      </dsp:style>
    </dsp:sp>
    <dsp:sp modelId="{64CB8AE1-14C8-4F34-85C7-A30AD8C24C54}">
      <dsp:nvSpPr>
        <dsp:cNvPr id="0" name=""/>
        <dsp:cNvSpPr/>
      </dsp:nvSpPr>
      <dsp:spPr>
        <a:xfrm>
          <a:off x="540638" y="2336258"/>
          <a:ext cx="2526984" cy="473922"/>
        </a:xfrm>
        <a:prstGeom prst="rect">
          <a:avLst/>
        </a:prstGeom>
        <a:noFill/>
        <a:ln>
          <a:noFill/>
        </a:ln>
        <a:effectLst/>
        <a:sp3d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kern="1200" dirty="0" smtClean="0">
              <a:solidFill>
                <a:srgbClr val="FF0000"/>
              </a:solidFill>
            </a:rPr>
            <a:t>Физическое развитие</a:t>
          </a:r>
          <a:endParaRPr lang="ru-RU" sz="2000" kern="1200" dirty="0">
            <a:solidFill>
              <a:srgbClr val="FF0000"/>
            </a:solidFill>
          </a:endParaRPr>
        </a:p>
      </dsp:txBody>
      <dsp:txXfrm>
        <a:off x="540638" y="2336258"/>
        <a:ext cx="2526984" cy="47392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D592D3F-F762-41FE-A74E-084E22A7AFD3}">
      <dsp:nvSpPr>
        <dsp:cNvPr id="0" name=""/>
        <dsp:cNvSpPr/>
      </dsp:nvSpPr>
      <dsp:spPr>
        <a:xfrm rot="16200000">
          <a:off x="-671134" y="672180"/>
          <a:ext cx="4064000" cy="2719638"/>
        </a:xfrm>
        <a:prstGeom prst="flowChartManualOperation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0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Целевые ориентиры образования в раннем возрасте</a:t>
          </a:r>
          <a:endParaRPr lang="ru-RU" sz="2400" kern="1200" dirty="0"/>
        </a:p>
      </dsp:txBody>
      <dsp:txXfrm rot="5400000">
        <a:off x="1047" y="812799"/>
        <a:ext cx="2719638" cy="2438400"/>
      </dsp:txXfrm>
    </dsp:sp>
    <dsp:sp modelId="{7D88DC14-B4C2-438C-BA33-702B552AE48C}">
      <dsp:nvSpPr>
        <dsp:cNvPr id="0" name=""/>
        <dsp:cNvSpPr/>
      </dsp:nvSpPr>
      <dsp:spPr>
        <a:xfrm rot="16200000">
          <a:off x="2252475" y="672180"/>
          <a:ext cx="4064000" cy="2719638"/>
        </a:xfrm>
        <a:prstGeom prst="flowChartManualOperation">
          <a:avLst/>
        </a:prstGeom>
        <a:solidFill>
          <a:schemeClr val="accent4">
            <a:hueOff val="-2232385"/>
            <a:satOff val="13449"/>
            <a:lumOff val="1078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0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Целевые ориентиры образования на этапе завершения дошкольного образования</a:t>
          </a:r>
          <a:endParaRPr lang="ru-RU" sz="2400" kern="1200" dirty="0"/>
        </a:p>
      </dsp:txBody>
      <dsp:txXfrm rot="5400000">
        <a:off x="2924656" y="812799"/>
        <a:ext cx="2719638" cy="2438400"/>
      </dsp:txXfrm>
    </dsp:sp>
    <dsp:sp modelId="{CD4D5B0F-E7BB-4647-A715-6D67AC9F4CEC}">
      <dsp:nvSpPr>
        <dsp:cNvPr id="0" name=""/>
        <dsp:cNvSpPr/>
      </dsp:nvSpPr>
      <dsp:spPr>
        <a:xfrm rot="16200000">
          <a:off x="5176086" y="672180"/>
          <a:ext cx="4064000" cy="2719638"/>
        </a:xfrm>
        <a:prstGeom prst="flowChartManualOperation">
          <a:avLst/>
        </a:prstGeom>
        <a:solidFill>
          <a:schemeClr val="accent4">
            <a:hueOff val="-4464770"/>
            <a:satOff val="26899"/>
            <a:lumOff val="2156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52400" tIns="0" rIns="155006" bIns="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kern="1200" dirty="0" smtClean="0"/>
            <a:t>Планируемые результаты освоения коррекционной Программы</a:t>
          </a:r>
        </a:p>
      </dsp:txBody>
      <dsp:txXfrm rot="5400000">
        <a:off x="5848267" y="812799"/>
        <a:ext cx="2719638" cy="24384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AD443F9-0AD4-40D2-9EEB-48BE22E45C96}">
      <dsp:nvSpPr>
        <dsp:cNvPr id="0" name=""/>
        <dsp:cNvSpPr/>
      </dsp:nvSpPr>
      <dsp:spPr>
        <a:xfrm>
          <a:off x="2296070" y="698978"/>
          <a:ext cx="4479874" cy="4479874"/>
        </a:xfrm>
        <a:prstGeom prst="blockArc">
          <a:avLst>
            <a:gd name="adj1" fmla="val 11880000"/>
            <a:gd name="adj2" fmla="val 16200000"/>
            <a:gd name="adj3" fmla="val 4636"/>
          </a:avLst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02F96770-A134-4F84-9AD1-F0C980FC18CB}">
      <dsp:nvSpPr>
        <dsp:cNvPr id="0" name=""/>
        <dsp:cNvSpPr/>
      </dsp:nvSpPr>
      <dsp:spPr>
        <a:xfrm>
          <a:off x="2296070" y="698978"/>
          <a:ext cx="4479874" cy="4479874"/>
        </a:xfrm>
        <a:prstGeom prst="blockArc">
          <a:avLst>
            <a:gd name="adj1" fmla="val 7560000"/>
            <a:gd name="adj2" fmla="val 11880000"/>
            <a:gd name="adj3" fmla="val 4636"/>
          </a:avLst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A3A8829-51EF-4BBF-AF7F-26C512393275}">
      <dsp:nvSpPr>
        <dsp:cNvPr id="0" name=""/>
        <dsp:cNvSpPr/>
      </dsp:nvSpPr>
      <dsp:spPr>
        <a:xfrm>
          <a:off x="2293906" y="697408"/>
          <a:ext cx="4479874" cy="4479874"/>
        </a:xfrm>
        <a:prstGeom prst="blockArc">
          <a:avLst>
            <a:gd name="adj1" fmla="val 3163820"/>
            <a:gd name="adj2" fmla="val 7555799"/>
            <a:gd name="adj3" fmla="val 4636"/>
          </a:avLst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595745A-DE90-41D2-BD30-45E064145DE1}">
      <dsp:nvSpPr>
        <dsp:cNvPr id="0" name=""/>
        <dsp:cNvSpPr/>
      </dsp:nvSpPr>
      <dsp:spPr>
        <a:xfrm>
          <a:off x="2295233" y="696398"/>
          <a:ext cx="4479874" cy="4479874"/>
        </a:xfrm>
        <a:prstGeom prst="blockArc">
          <a:avLst>
            <a:gd name="adj1" fmla="val 20524261"/>
            <a:gd name="adj2" fmla="val 3166441"/>
            <a:gd name="adj3" fmla="val 4636"/>
          </a:avLst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0F601D-76E6-4F50-9B75-DE6AF6AE5286}">
      <dsp:nvSpPr>
        <dsp:cNvPr id="0" name=""/>
        <dsp:cNvSpPr/>
      </dsp:nvSpPr>
      <dsp:spPr>
        <a:xfrm>
          <a:off x="2296070" y="698978"/>
          <a:ext cx="4479874" cy="4479874"/>
        </a:xfrm>
        <a:prstGeom prst="blockArc">
          <a:avLst>
            <a:gd name="adj1" fmla="val 16200000"/>
            <a:gd name="adj2" fmla="val 20520000"/>
            <a:gd name="adj3" fmla="val 4636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74D0267-ACE1-49A5-82C3-BB7CD70F89B0}">
      <dsp:nvSpPr>
        <dsp:cNvPr id="0" name=""/>
        <dsp:cNvSpPr/>
      </dsp:nvSpPr>
      <dsp:spPr>
        <a:xfrm>
          <a:off x="3505723" y="1908631"/>
          <a:ext cx="2060568" cy="2060568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Единство образователь-</a:t>
          </a:r>
          <a:r>
            <a:rPr lang="ru-RU" sz="16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ных</a:t>
          </a:r>
          <a:r>
            <a:rPr lang="ru-RU" sz="16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областей</a:t>
          </a:r>
          <a:endParaRPr lang="ru-RU" sz="16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807486" y="2210394"/>
        <a:ext cx="1457042" cy="1457042"/>
      </dsp:txXfrm>
    </dsp:sp>
    <dsp:sp modelId="{34CE0CE4-8B23-4C67-8555-D7DBEADAB74E}">
      <dsp:nvSpPr>
        <dsp:cNvPr id="0" name=""/>
        <dsp:cNvSpPr/>
      </dsp:nvSpPr>
      <dsp:spPr>
        <a:xfrm>
          <a:off x="3674528" y="-99871"/>
          <a:ext cx="1722958" cy="170155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Социально-</a:t>
          </a:r>
          <a:r>
            <a:rPr lang="ru-RU" sz="14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коммуникати</a:t>
          </a:r>
          <a:r>
            <a:rPr lang="ru-RU" sz="1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-</a:t>
          </a:r>
          <a:r>
            <a:rPr lang="ru-RU" sz="14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вное</a:t>
          </a:r>
          <a:r>
            <a:rPr lang="ru-RU" sz="1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развитие</a:t>
          </a:r>
          <a:endParaRPr lang="ru-RU" sz="1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3926849" y="149316"/>
        <a:ext cx="1218316" cy="1203179"/>
      </dsp:txXfrm>
    </dsp:sp>
    <dsp:sp modelId="{B4906DB4-961E-4C79-9F03-D04DE415CB7F}">
      <dsp:nvSpPr>
        <dsp:cNvPr id="0" name=""/>
        <dsp:cNvSpPr/>
      </dsp:nvSpPr>
      <dsp:spPr>
        <a:xfrm>
          <a:off x="5738148" y="1387586"/>
          <a:ext cx="1757561" cy="1750392"/>
        </a:xfrm>
        <a:prstGeom prst="ellipse">
          <a:avLst/>
        </a:prstGeom>
        <a:solidFill>
          <a:schemeClr val="accent5">
            <a:hueOff val="-2483469"/>
            <a:satOff val="9953"/>
            <a:lumOff val="215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err="1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Познаватель-ное</a:t>
          </a:r>
          <a:r>
            <a:rPr lang="ru-RU" sz="1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 развитие</a:t>
          </a:r>
        </a:p>
      </dsp:txBody>
      <dsp:txXfrm>
        <a:off x="5995537" y="1643925"/>
        <a:ext cx="1242783" cy="1237714"/>
      </dsp:txXfrm>
    </dsp:sp>
    <dsp:sp modelId="{774033D8-ABE3-466E-B1E1-A21C4C1FF5B8}">
      <dsp:nvSpPr>
        <dsp:cNvPr id="0" name=""/>
        <dsp:cNvSpPr/>
      </dsp:nvSpPr>
      <dsp:spPr>
        <a:xfrm>
          <a:off x="5020920" y="3842509"/>
          <a:ext cx="1675820" cy="1672085"/>
        </a:xfrm>
        <a:prstGeom prst="ellipse">
          <a:avLst/>
        </a:prstGeom>
        <a:solidFill>
          <a:schemeClr val="accent5">
            <a:hueOff val="-4966938"/>
            <a:satOff val="19906"/>
            <a:lumOff val="431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Речевое развитие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5266338" y="4087380"/>
        <a:ext cx="1184984" cy="1182343"/>
      </dsp:txXfrm>
    </dsp:sp>
    <dsp:sp modelId="{7CEAAEDD-58D0-4CEC-ABAD-3203C479E5AD}">
      <dsp:nvSpPr>
        <dsp:cNvPr id="0" name=""/>
        <dsp:cNvSpPr/>
      </dsp:nvSpPr>
      <dsp:spPr>
        <a:xfrm>
          <a:off x="2329569" y="3904916"/>
          <a:ext cx="1840715" cy="1608273"/>
        </a:xfrm>
        <a:prstGeom prst="ellipse">
          <a:avLst/>
        </a:prstGeom>
        <a:solidFill>
          <a:schemeClr val="accent5">
            <a:hueOff val="-7450407"/>
            <a:satOff val="29858"/>
            <a:lumOff val="647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Физическое развитие</a:t>
          </a:r>
          <a:endParaRPr lang="ru-RU" sz="18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2599135" y="4140442"/>
        <a:ext cx="1301583" cy="1137221"/>
      </dsp:txXfrm>
    </dsp:sp>
    <dsp:sp modelId="{E33298CB-8F22-4145-81EF-B65B3A443C22}">
      <dsp:nvSpPr>
        <dsp:cNvPr id="0" name=""/>
        <dsp:cNvSpPr/>
      </dsp:nvSpPr>
      <dsp:spPr>
        <a:xfrm>
          <a:off x="1540785" y="1432005"/>
          <a:ext cx="1828599" cy="1661555"/>
        </a:xfrm>
        <a:prstGeom prst="ellipse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400" b="0" kern="1200" cap="none" spc="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</a:rPr>
            <a:t>Художественно – эстетическое развитие</a:t>
          </a:r>
          <a:endParaRPr lang="ru-RU" sz="1400" b="0" kern="1200" cap="none" spc="0" dirty="0">
            <a:ln w="18415" cmpd="sng">
              <a:solidFill>
                <a:srgbClr val="FFFFFF"/>
              </a:solidFill>
              <a:prstDash val="solid"/>
            </a:ln>
            <a:solidFill>
              <a:srgbClr val="FFFFFF"/>
            </a:solidFill>
            <a:effectLst>
              <a:outerShdw blurRad="63500" dir="3600000" algn="tl" rotWithShape="0">
                <a:srgbClr val="000000">
                  <a:alpha val="70000"/>
                </a:srgbClr>
              </a:outerShdw>
            </a:effectLst>
          </a:endParaRPr>
        </a:p>
      </dsp:txBody>
      <dsp:txXfrm>
        <a:off x="1808577" y="1675334"/>
        <a:ext cx="1293015" cy="1174897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C154665-954A-4D14-999A-ADEC6650137C}">
      <dsp:nvSpPr>
        <dsp:cNvPr id="0" name=""/>
        <dsp:cNvSpPr/>
      </dsp:nvSpPr>
      <dsp:spPr>
        <a:xfrm>
          <a:off x="77318" y="72005"/>
          <a:ext cx="7099988" cy="1015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Психолого-педагогическая диагностика</a:t>
          </a:r>
        </a:p>
      </dsp:txBody>
      <dsp:txXfrm>
        <a:off x="107055" y="101742"/>
        <a:ext cx="6004388" cy="955838"/>
      </dsp:txXfrm>
    </dsp:sp>
    <dsp:sp modelId="{4F54C612-4528-4555-B99F-BF1B9242E3EF}">
      <dsp:nvSpPr>
        <dsp:cNvPr id="0" name=""/>
        <dsp:cNvSpPr/>
      </dsp:nvSpPr>
      <dsp:spPr>
        <a:xfrm>
          <a:off x="626469" y="1184531"/>
          <a:ext cx="7099988" cy="1015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Психологическая коррекция выявленных нарушений психической деятельности ребенка и развитие основных психических функций</a:t>
          </a:r>
        </a:p>
      </dsp:txBody>
      <dsp:txXfrm>
        <a:off x="656206" y="1214268"/>
        <a:ext cx="5754091" cy="955838"/>
      </dsp:txXfrm>
    </dsp:sp>
    <dsp:sp modelId="{02FA16C0-80CE-4021-9AF2-3EFCA000EF3A}">
      <dsp:nvSpPr>
        <dsp:cNvPr id="0" name=""/>
        <dsp:cNvSpPr/>
      </dsp:nvSpPr>
      <dsp:spPr>
        <a:xfrm>
          <a:off x="1252939" y="2369063"/>
          <a:ext cx="7099988" cy="10153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2390" tIns="72390" rIns="72390" bIns="72390" numCol="1" spcCol="1270" anchor="ctr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 smtClean="0"/>
            <a:t>Консультирование родителей в разрешении проблем воспитания и взаимодействия с ребенком </a:t>
          </a:r>
        </a:p>
      </dsp:txBody>
      <dsp:txXfrm>
        <a:off x="1282676" y="2398800"/>
        <a:ext cx="5754091" cy="955838"/>
      </dsp:txXfrm>
    </dsp:sp>
    <dsp:sp modelId="{9E3CDBF7-4760-4064-B459-E71B416AB5EE}">
      <dsp:nvSpPr>
        <dsp:cNvPr id="0" name=""/>
        <dsp:cNvSpPr/>
      </dsp:nvSpPr>
      <dsp:spPr>
        <a:xfrm>
          <a:off x="6440035" y="769945"/>
          <a:ext cx="659953" cy="659953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6588524" y="769945"/>
        <a:ext cx="362975" cy="496615"/>
      </dsp:txXfrm>
    </dsp:sp>
    <dsp:sp modelId="{0870E7AE-ACAB-4E20-920D-0D83CDADA731}">
      <dsp:nvSpPr>
        <dsp:cNvPr id="0" name=""/>
        <dsp:cNvSpPr/>
      </dsp:nvSpPr>
      <dsp:spPr>
        <a:xfrm>
          <a:off x="7066505" y="1947708"/>
          <a:ext cx="659953" cy="659953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lvl="0" algn="ctr" defTabSz="13335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3000" kern="1200"/>
        </a:p>
      </dsp:txBody>
      <dsp:txXfrm>
        <a:off x="7214994" y="1947708"/>
        <a:ext cx="362975" cy="496615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99F43CF-1AD8-4739-955E-64EB13975E49}">
      <dsp:nvSpPr>
        <dsp:cNvPr id="0" name=""/>
        <dsp:cNvSpPr/>
      </dsp:nvSpPr>
      <dsp:spPr>
        <a:xfrm>
          <a:off x="0" y="0"/>
          <a:ext cx="6855161" cy="807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Диагностика уровня речевого развития</a:t>
          </a:r>
          <a:endParaRPr lang="ru-RU" sz="2100" kern="1200" dirty="0"/>
        </a:p>
      </dsp:txBody>
      <dsp:txXfrm>
        <a:off x="23663" y="23663"/>
        <a:ext cx="5915073" cy="760603"/>
      </dsp:txXfrm>
    </dsp:sp>
    <dsp:sp modelId="{A574C821-B511-4787-901B-704A94E5D0B9}">
      <dsp:nvSpPr>
        <dsp:cNvPr id="0" name=""/>
        <dsp:cNvSpPr/>
      </dsp:nvSpPr>
      <dsp:spPr>
        <a:xfrm>
          <a:off x="574119" y="954826"/>
          <a:ext cx="6855161" cy="807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shade val="51000"/>
                <a:satMod val="130000"/>
              </a:schemeClr>
            </a:gs>
            <a:gs pos="80000">
              <a:schemeClr val="accent5">
                <a:hueOff val="-3311292"/>
                <a:satOff val="13270"/>
                <a:lumOff val="2876"/>
                <a:alphaOff val="0"/>
                <a:shade val="93000"/>
                <a:satMod val="13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Коррекционно-развивающая деятельность по развитию разных сторон речи</a:t>
          </a:r>
          <a:endParaRPr lang="ru-RU" sz="2100" kern="1200" dirty="0"/>
        </a:p>
      </dsp:txBody>
      <dsp:txXfrm>
        <a:off x="597782" y="978489"/>
        <a:ext cx="5708561" cy="760603"/>
      </dsp:txXfrm>
    </dsp:sp>
    <dsp:sp modelId="{20F2C69C-ABCD-4000-A63A-32C597B8F900}">
      <dsp:nvSpPr>
        <dsp:cNvPr id="0" name=""/>
        <dsp:cNvSpPr/>
      </dsp:nvSpPr>
      <dsp:spPr>
        <a:xfrm>
          <a:off x="1139670" y="1909652"/>
          <a:ext cx="6855161" cy="807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shade val="51000"/>
                <a:satMod val="130000"/>
              </a:schemeClr>
            </a:gs>
            <a:gs pos="80000">
              <a:schemeClr val="accent5">
                <a:hueOff val="-6622584"/>
                <a:satOff val="26541"/>
                <a:lumOff val="5752"/>
                <a:alphaOff val="0"/>
                <a:shade val="93000"/>
                <a:satMod val="13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Консультирование родителей по вопросам развития </a:t>
          </a:r>
          <a:endParaRPr lang="ru-RU" sz="2100" kern="1200" dirty="0"/>
        </a:p>
      </dsp:txBody>
      <dsp:txXfrm>
        <a:off x="1163333" y="1933315"/>
        <a:ext cx="5717130" cy="760603"/>
      </dsp:txXfrm>
    </dsp:sp>
    <dsp:sp modelId="{7E5A31EE-4F72-4501-89A6-795A9D4104A6}">
      <dsp:nvSpPr>
        <dsp:cNvPr id="0" name=""/>
        <dsp:cNvSpPr/>
      </dsp:nvSpPr>
      <dsp:spPr>
        <a:xfrm>
          <a:off x="1713790" y="2864478"/>
          <a:ext cx="6855161" cy="807929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shade val="51000"/>
                <a:satMod val="130000"/>
              </a:schemeClr>
            </a:gs>
            <a:gs pos="80000">
              <a:schemeClr val="accent5">
                <a:hueOff val="-9933876"/>
                <a:satOff val="39811"/>
                <a:lumOff val="8628"/>
                <a:alphaOff val="0"/>
                <a:shade val="93000"/>
                <a:satMod val="13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80010" tIns="80010" rIns="80010" bIns="80010" numCol="1" spcCol="1270" anchor="ctr" anchorCtr="0">
          <a:noAutofit/>
        </a:bodyPr>
        <a:lstStyle/>
        <a:p>
          <a:pPr lvl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100" kern="1200" dirty="0" smtClean="0"/>
            <a:t>Обучение родителей методикам речевого развития ребенка с нарушениями в развития</a:t>
          </a:r>
          <a:endParaRPr lang="ru-RU" sz="2100" kern="1200" dirty="0"/>
        </a:p>
      </dsp:txBody>
      <dsp:txXfrm>
        <a:off x="1737453" y="2888141"/>
        <a:ext cx="5708561" cy="760603"/>
      </dsp:txXfrm>
    </dsp:sp>
    <dsp:sp modelId="{B9BD28DE-D42A-494C-81F2-47DEF60C46EC}">
      <dsp:nvSpPr>
        <dsp:cNvPr id="0" name=""/>
        <dsp:cNvSpPr/>
      </dsp:nvSpPr>
      <dsp:spPr>
        <a:xfrm>
          <a:off x="6330007" y="618800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6448167" y="618800"/>
        <a:ext cx="288834" cy="395178"/>
      </dsp:txXfrm>
    </dsp:sp>
    <dsp:sp modelId="{5256EDC3-7978-4DFF-AE3A-2A77BBC057DA}">
      <dsp:nvSpPr>
        <dsp:cNvPr id="0" name=""/>
        <dsp:cNvSpPr/>
      </dsp:nvSpPr>
      <dsp:spPr>
        <a:xfrm>
          <a:off x="6904127" y="1573626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5370241"/>
            <a:satOff val="24126"/>
            <a:lumOff val="1658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022287" y="1573626"/>
        <a:ext cx="288834" cy="395178"/>
      </dsp:txXfrm>
    </dsp:sp>
    <dsp:sp modelId="{C21EA7FE-DF5A-4D9F-87A4-AFEA2490792D}">
      <dsp:nvSpPr>
        <dsp:cNvPr id="0" name=""/>
        <dsp:cNvSpPr/>
      </dsp:nvSpPr>
      <dsp:spPr>
        <a:xfrm>
          <a:off x="7469677" y="2528452"/>
          <a:ext cx="525154" cy="525154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-10740482"/>
            <a:satOff val="48253"/>
            <a:lumOff val="3317"/>
            <a:alphaOff val="0"/>
          </a:schemeClr>
        </a:solidFill>
        <a:ln w="9525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29210" tIns="29210" rIns="29210" bIns="29210" numCol="1" spcCol="1270" anchor="ctr" anchorCtr="0">
          <a:noAutofit/>
        </a:bodyPr>
        <a:lstStyle/>
        <a:p>
          <a:pPr lvl="0" algn="ctr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2300" kern="1200"/>
        </a:p>
      </dsp:txBody>
      <dsp:txXfrm>
        <a:off x="7587837" y="2528452"/>
        <a:ext cx="288834" cy="395178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BE4C4D7-EFFC-4B47-B50F-30C4F2BB5EC4}">
      <dsp:nvSpPr>
        <dsp:cNvPr id="0" name=""/>
        <dsp:cNvSpPr/>
      </dsp:nvSpPr>
      <dsp:spPr>
        <a:xfrm>
          <a:off x="324256" y="0"/>
          <a:ext cx="6425404" cy="5128344"/>
        </a:xfrm>
        <a:prstGeom prst="triangl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BC2F688-2624-48F2-9013-2DB361C2A3B0}">
      <dsp:nvSpPr>
        <dsp:cNvPr id="0" name=""/>
        <dsp:cNvSpPr/>
      </dsp:nvSpPr>
      <dsp:spPr>
        <a:xfrm>
          <a:off x="2996225" y="504057"/>
          <a:ext cx="5068670" cy="1213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49530" tIns="49530" rIns="49530" bIns="4953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300" kern="1200" dirty="0" smtClean="0"/>
            <a:t> </a:t>
          </a:r>
          <a:r>
            <a:rPr lang="ru-RU" sz="2000" b="1" kern="1200" dirty="0" smtClean="0">
              <a:solidFill>
                <a:srgbClr val="0070C0"/>
              </a:solidFill>
            </a:rPr>
            <a:t>Психолого-педагогическая поддержка и защита самого процесса формирования межличностных взаимоотношений в семье</a:t>
          </a:r>
        </a:p>
      </dsp:txBody>
      <dsp:txXfrm>
        <a:off x="3055486" y="563318"/>
        <a:ext cx="4950148" cy="1095453"/>
      </dsp:txXfrm>
    </dsp:sp>
    <dsp:sp modelId="{6513EA54-422E-42AD-A26A-811863BB570E}">
      <dsp:nvSpPr>
        <dsp:cNvPr id="0" name=""/>
        <dsp:cNvSpPr/>
      </dsp:nvSpPr>
      <dsp:spPr>
        <a:xfrm>
          <a:off x="2992691" y="1872209"/>
          <a:ext cx="5072204" cy="1213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4966938"/>
              <a:satOff val="19906"/>
              <a:lumOff val="4314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ts val="0"/>
            </a:spcAft>
          </a:pPr>
          <a:r>
            <a:rPr lang="ru-RU" sz="1700" b="1" kern="1200" dirty="0" smtClean="0">
              <a:solidFill>
                <a:srgbClr val="009900"/>
              </a:solidFill>
            </a:rPr>
            <a:t>Психолого-педагогическая поддержка и защита среды формирования и развития личности ребенка-инвалида в приемной семье, решение социальных, образовательных, нравственных и адаптационных проблем</a:t>
          </a:r>
        </a:p>
      </dsp:txBody>
      <dsp:txXfrm>
        <a:off x="3051952" y="1931470"/>
        <a:ext cx="4953682" cy="1095453"/>
      </dsp:txXfrm>
    </dsp:sp>
    <dsp:sp modelId="{5B3DA33D-3335-4AB6-9127-2B213E575B90}">
      <dsp:nvSpPr>
        <dsp:cNvPr id="0" name=""/>
        <dsp:cNvSpPr/>
      </dsp:nvSpPr>
      <dsp:spPr>
        <a:xfrm>
          <a:off x="2990958" y="3240360"/>
          <a:ext cx="5073937" cy="1213975"/>
        </a:xfrm>
        <a:prstGeom prst="round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5">
              <a:hueOff val="-9933876"/>
              <a:satOff val="39811"/>
              <a:lumOff val="8628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35400" h="1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solidFill>
                <a:srgbClr val="FF0000"/>
              </a:solidFill>
            </a:rPr>
            <a:t>Создание благоприятных условий для межличностного взаимодействия семей на основе сотрудничества и взаимопомощи</a:t>
          </a:r>
        </a:p>
      </dsp:txBody>
      <dsp:txXfrm>
        <a:off x="3050219" y="3299621"/>
        <a:ext cx="4955415" cy="1095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1">
  <dgm:title val=""/>
  <dgm:desc val=""/>
  <dgm:catLst>
    <dgm:cat type="relationship" pri="28000"/>
    <dgm:cat type="convert" pri="19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</dgm:cxnLst>
      <dgm:bg/>
      <dgm:whole/>
    </dgm:dataModel>
  </dgm:clrData>
  <dgm:layoutNode name="compositeShape">
    <dgm:varLst>
      <dgm:chMax val="7"/>
      <dgm:dir/>
      <dgm:resizeHandles val="exact"/>
    </dgm:varLst>
    <dgm:choose name="Name0">
      <dgm:if name="Name1" axis="ch" ptType="node" func="cnt" op="equ" val="1">
        <dgm:alg type="composite">
          <dgm:param type="ar" val="1"/>
        </dgm:alg>
      </dgm:if>
      <dgm:if name="Name2" axis="ch" ptType="node" func="cnt" op="equ" val="2">
        <dgm:alg type="composite">
          <dgm:param type="ar" val="1.792"/>
        </dgm:alg>
      </dgm:if>
      <dgm:if name="Name3" axis="ch" ptType="node" func="cnt" op="equ" val="3">
        <dgm:alg type="composite">
          <dgm:param type="ar" val="1"/>
        </dgm:alg>
      </dgm:if>
      <dgm:if name="Name4" axis="ch" ptType="node" func="cnt" op="equ" val="4">
        <dgm:alg type="composite">
          <dgm:param type="ar" val="1"/>
        </dgm:alg>
      </dgm:if>
      <dgm:if name="Name5" axis="ch" ptType="node" func="cnt" op="equ" val="5">
        <dgm:alg type="composite">
          <dgm:param type="ar" val="1.4"/>
        </dgm:alg>
      </dgm:if>
      <dgm:if name="Name6" axis="ch" ptType="node" func="cnt" op="equ" val="6">
        <dgm:alg type="composite">
          <dgm:param type="ar" val="1.285"/>
        </dgm:alg>
      </dgm:if>
      <dgm:if name="Name7" axis="ch" ptType="node" func="cnt" op="equ" val="7">
        <dgm:alg type="composite">
          <dgm:param type="ar" val="1.359"/>
        </dgm:alg>
      </dgm:if>
      <dgm:else name="Name8">
        <dgm:alg type="composite">
          <dgm:param type="ar" val="1.359"/>
        </dgm:alg>
      </dgm:else>
    </dgm:choose>
    <dgm:shape xmlns:r="http://schemas.openxmlformats.org/officeDocument/2006/relationships" r:blip="">
      <dgm:adjLst/>
    </dgm:shape>
    <dgm:presOf/>
    <dgm:choose name="Name9">
      <dgm:if name="Name10" axis="ch" ptType="node" func="cnt" op="equ" val="1">
        <dgm:constrLst>
          <dgm:constr type="ctrX" for="ch" forName="circ1TxSh" refType="w" fact="0.5"/>
          <dgm:constr type="ctrY" for="ch" forName="circ1TxSh" refType="h" fact="0.5"/>
          <dgm:constr type="w" for="ch" forName="circ1TxSh" refType="w"/>
          <dgm:constr type="h" for="ch" forName="circ1TxSh" refType="h"/>
          <dgm:constr type="primFontSz" for="ch" ptType="node" op="equ"/>
        </dgm:constrLst>
      </dgm:if>
      <dgm:if name="Name11" axis="ch" ptType="node" func="cnt" op="equ" val="2">
        <dgm:constrLst>
          <dgm:constr type="ctrX" for="ch" forName="circ1" refType="w" fact="0.3"/>
          <dgm:constr type="ctrY" for="ch" forName="circ1" refType="h" fact="0.5"/>
          <dgm:constr type="w" for="ch" forName="circ1" refType="w" fact="0.555"/>
          <dgm:constr type="h" for="ch" forName="circ1" refType="h" fact="0.99456"/>
          <dgm:constr type="l" for="ch" forName="circ1Tx" refType="w" fact="0.1"/>
          <dgm:constr type="t" for="ch" forName="circ1Tx" refType="h" fact="0.12"/>
          <dgm:constr type="w" for="ch" forName="circ1Tx" refType="w" fact="0.32"/>
          <dgm:constr type="h" for="ch" forName="circ1Tx" refType="h" fact="0.76"/>
          <dgm:constr type="ctrX" for="ch" forName="circ2" refType="w" fact="0.7"/>
          <dgm:constr type="ctrY" for="ch" forName="circ2" refType="h" fact="0.5"/>
          <dgm:constr type="w" for="ch" forName="circ2" refType="w" fact="0.555"/>
          <dgm:constr type="h" for="ch" forName="circ2" refType="h" fact="0.99456"/>
          <dgm:constr type="l" for="ch" forName="circ2Tx" refType="w" fact="0.58"/>
          <dgm:constr type="t" for="ch" forName="circ2Tx" refType="h" fact="0.12"/>
          <dgm:constr type="w" for="ch" forName="circ2Tx" refType="w" fact="0.32"/>
          <dgm:constr type="h" for="ch" forName="circ2Tx" refType="h" fact="0.76"/>
          <dgm:constr type="primFontSz" for="ch" ptType="node" op="equ"/>
        </dgm:constrLst>
      </dgm:if>
      <dgm:if name="Name12" axis="ch" ptType="node" func="cnt" op="equ" val="3">
        <dgm:constrLst>
          <dgm:constr type="ctrX" for="ch" forName="circ1" refType="w" fact="0.5"/>
          <dgm:constr type="ctrY" for="ch" forName="circ1" refType="w" fact="0.25"/>
          <dgm:constr type="w" for="ch" forName="circ1" refType="w" fact="0.6"/>
          <dgm:constr type="h" for="ch" forName="circ1" refType="h" fact="0.6"/>
          <dgm:constr type="l" for="ch" forName="circ1Tx" refType="w" fact="0.28"/>
          <dgm:constr type="t" for="ch" forName="circ1Tx" refType="h" fact="0.055"/>
          <dgm:constr type="w" for="ch" forName="circ1Tx" refType="w" fact="0.44"/>
          <dgm:constr type="h" for="ch" forName="circ1Tx" refType="h" fact="0.27"/>
          <dgm:constr type="ctrX" for="ch" forName="circ2" refType="w" fact="0.7165"/>
          <dgm:constr type="ctrY" for="ch" forName="circ2" refType="w" fact="0.625"/>
          <dgm:constr type="w" for="ch" forName="circ2" refType="w" fact="0.6"/>
          <dgm:constr type="h" for="ch" forName="circ2" refType="h" fact="0.6"/>
          <dgm:constr type="l" for="ch" forName="circ2Tx" refType="w" fact="0.6"/>
          <dgm:constr type="t" for="ch" forName="circ2Tx" refType="h" fact="0.48"/>
          <dgm:constr type="w" for="ch" forName="circ2Tx" refType="w" fact="0.36"/>
          <dgm:constr type="h" for="ch" forName="circ2Tx" refType="h" fact="0.33"/>
          <dgm:constr type="ctrX" for="ch" forName="circ3" refType="w" fact="0.2835"/>
          <dgm:constr type="ctrY" for="ch" forName="circ3" refType="w" fact="0.625"/>
          <dgm:constr type="w" for="ch" forName="circ3" refType="w" fact="0.6"/>
          <dgm:constr type="h" for="ch" forName="circ3" refType="h" fact="0.6"/>
          <dgm:constr type="l" for="ch" forName="circ3Tx" refType="w" fact="0.04"/>
          <dgm:constr type="t" for="ch" forName="circ3Tx" refType="h" fact="0.48"/>
          <dgm:constr type="w" for="ch" forName="circ3Tx" refType="w" fact="0.36"/>
          <dgm:constr type="h" for="ch" forName="circ3Tx" refType="h" fact="0.33"/>
          <dgm:constr type="primFontSz" for="ch" ptType="node" op="equ"/>
        </dgm:constrLst>
      </dgm:if>
      <dgm:if name="Name13" axis="ch" ptType="node" func="cnt" op="equ" val="4">
        <dgm:constrLst>
          <dgm:constr type="ctrX" for="ch" forName="circ1" refType="w" fact="0.5"/>
          <dgm:constr type="ctrY" for="ch" forName="circ1" refType="w" fact="0.27"/>
          <dgm:constr type="w" for="ch" forName="circ1" refType="w" fact="0.52"/>
          <dgm:constr type="h" for="ch" forName="circ1" refType="h" fact="0.52"/>
          <dgm:constr type="l" for="ch" forName="circ1Tx" refType="w" fact="0.3"/>
          <dgm:constr type="t" for="ch" forName="circ1Tx" refType="h" fact="0.08"/>
          <dgm:constr type="w" for="ch" forName="circ1Tx" refType="w" fact="0.4"/>
          <dgm:constr type="h" for="ch" forName="circ1Tx" refType="h" fact="0.165"/>
          <dgm:constr type="ctrX" for="ch" forName="circ2" refType="w" fact="0.73"/>
          <dgm:constr type="ctrY" for="ch" forName="circ2" refType="w" fact="0.5"/>
          <dgm:constr type="w" for="ch" forName="circ2" refType="w" fact="0.52"/>
          <dgm:constr type="h" for="ch" forName="circ2" refType="h" fact="0.52"/>
          <dgm:constr type="r" for="ch" forName="circ2Tx" refType="w" fact="0.95"/>
          <dgm:constr type="t" for="ch" forName="circ2Tx" refType="h" fact="0.3"/>
          <dgm:constr type="w" for="ch" forName="circ2Tx" refType="w" fact="0.2"/>
          <dgm:constr type="h" for="ch" forName="circ2Tx" refType="h" fact="0.4"/>
          <dgm:constr type="ctrX" for="ch" forName="circ3" refType="w" fact="0.5"/>
          <dgm:constr type="ctrY" for="ch" forName="circ3" refType="w" fact="0.73"/>
          <dgm:constr type="w" for="ch" forName="circ3" refType="w" fact="0.52"/>
          <dgm:constr type="h" for="ch" forName="circ3" refType="h" fact="0.52"/>
          <dgm:constr type="l" for="ch" forName="circ3Tx" refType="w" fact="0.3"/>
          <dgm:constr type="b" for="ch" forName="circ3Tx" refType="h" fact="0.92"/>
          <dgm:constr type="w" for="ch" forName="circ3Tx" refType="w" fact="0.4"/>
          <dgm:constr type="h" for="ch" forName="circ3Tx" refType="h" fact="0.165"/>
          <dgm:constr type="ctrX" for="ch" forName="circ4" refType="w" fact="0.27"/>
          <dgm:constr type="ctrY" for="ch" forName="circ4" refType="h" fact="0.5"/>
          <dgm:constr type="w" for="ch" forName="circ4" refType="w" fact="0.52"/>
          <dgm:constr type="h" for="ch" forName="circ4" refType="h" fact="0.52"/>
          <dgm:constr type="l" for="ch" forName="circ4Tx" refType="w" fact="0.05"/>
          <dgm:constr type="t" for="ch" forName="circ4Tx" refType="h" fact="0.3"/>
          <dgm:constr type="w" for="ch" forName="circ4Tx" refType="w" fact="0.2"/>
          <dgm:constr type="h" for="ch" forName="circ4Tx" refType="h" fact="0.4"/>
          <dgm:constr type="primFontSz" for="ch" ptType="node" op="equ"/>
        </dgm:constrLst>
      </dgm:if>
      <dgm:if name="Name14" axis="ch" ptType="node" func="cnt" op="equ" val="5">
        <dgm:constrLst>
          <dgm:constr type="ctrX" for="ch" forName="circ1" refType="w" fact="0.5"/>
          <dgm:constr type="ctrY" for="ch" forName="circ1" refType="h" fact="0.46"/>
          <dgm:constr type="w" for="ch" forName="circ1" refType="w" fact="0.25"/>
          <dgm:constr type="h" for="ch" forName="circ1" refType="h" fact="0.35"/>
          <dgm:constr type="l" for="ch" forName="circ1Tx" refType="w" fact="0.355"/>
          <dgm:constr type="t" for="ch" forName="circ1Tx"/>
          <dgm:constr type="w" for="ch" forName="circ1Tx" refType="w" fact="0.29"/>
          <dgm:constr type="h" for="ch" forName="circ1Tx" refType="h" fact="0.235"/>
          <dgm:constr type="ctrX" for="ch" forName="circ2" refType="w" fact="0.5951"/>
          <dgm:constr type="ctrY" for="ch" forName="circ2" refType="h" fact="0.5567"/>
          <dgm:constr type="w" for="ch" forName="circ2" refType="w" fact="0.25"/>
          <dgm:constr type="h" for="ch" forName="circ2" refType="h" fact="0.35"/>
          <dgm:constr type="l" for="ch" forName="circ2Tx" refType="w" fact="0.74"/>
          <dgm:constr type="t" for="ch" forName="circ2Tx" refType="h" fact="0.31"/>
          <dgm:constr type="w" for="ch" forName="circ2Tx" refType="w" fact="0.26"/>
          <dgm:constr type="h" for="ch" forName="circ2Tx" refType="h" fact="0.255"/>
          <dgm:constr type="ctrX" for="ch" forName="circ3" refType="w" fact="0.5588"/>
          <dgm:constr type="ctrY" for="ch" forName="circ3" refType="h" fact="0.7133"/>
          <dgm:constr type="w" for="ch" forName="circ3" refType="w" fact="0.25"/>
          <dgm:constr type="h" for="ch" forName="circ3" refType="h" fact="0.35"/>
          <dgm:constr type="l" for="ch" forName="circ3Tx" refType="w" fact="0.7"/>
          <dgm:constr type="t" for="ch" forName="circ3Tx" refType="h" fact="0.745"/>
          <dgm:constr type="w" for="ch" forName="circ3Tx" refType="w" fact="0.26"/>
          <dgm:constr type="h" for="ch" forName="circ3Tx" refType="h" fact="0.255"/>
          <dgm:constr type="ctrX" for="ch" forName="circ4" refType="w" fact="0.4412"/>
          <dgm:constr type="ctrY" for="ch" forName="circ4" refType="h" fact="0.7133"/>
          <dgm:constr type="w" for="ch" forName="circ4" refType="w" fact="0.25"/>
          <dgm:constr type="h" for="ch" forName="circ4" refType="h" fact="0.35"/>
          <dgm:constr type="l" for="ch" forName="circ4Tx" refType="w" fact="0.04"/>
          <dgm:constr type="t" for="ch" forName="circ4Tx" refType="h" fact="0.745"/>
          <dgm:constr type="w" for="ch" forName="circ4Tx" refType="w" fact="0.26"/>
          <dgm:constr type="h" for="ch" forName="circ4Tx" refType="h" fact="0.255"/>
          <dgm:constr type="ctrX" for="ch" forName="circ5" refType="w" fact="0.4049"/>
          <dgm:constr type="ctrY" for="ch" forName="circ5" refType="h" fact="0.5567"/>
          <dgm:constr type="w" for="ch" forName="circ5" refType="w" fact="0.25"/>
          <dgm:constr type="h" for="ch" forName="circ5" refType="h" fact="0.35"/>
          <dgm:constr type="l" for="ch" forName="circ5Tx"/>
          <dgm:constr type="t" for="ch" forName="circ5Tx" refType="h" fact="0.31"/>
          <dgm:constr type="w" for="ch" forName="circ5Tx" refType="w" fact="0.26"/>
          <dgm:constr type="h" for="ch" forName="circ5Tx" refType="h" fact="0.255"/>
          <dgm:constr type="primFontSz" for="ch" ptType="node" op="equ"/>
        </dgm:constrLst>
      </dgm:if>
      <dgm:if name="Name15" axis="ch" ptType="node" func="cnt" op="equ" val="6">
        <dgm:constrLst>
          <dgm:constr type="ctrX" for="ch" forName="circ1" refType="w" fact="0.5"/>
          <dgm:constr type="ctrY" for="ch" forName="circ1" refType="h" fact="0.3844"/>
          <dgm:constr type="w" for="ch" forName="circ1" refType="w" fact="0.24"/>
          <dgm:constr type="h" for="ch" forName="circ1" refType="h" fact="0.3084"/>
          <dgm:constr type="l" for="ch" forName="circ1Tx" refType="w" fact="0.35"/>
          <dgm:constr type="t" for="ch" forName="circ1Tx"/>
          <dgm:constr type="w" for="ch" forName="circ1Tx" refType="w" fact="0.3"/>
          <dgm:constr type="h" for="ch" forName="circ1Tx" refType="h" fact="0.21"/>
          <dgm:constr type="ctrX" for="ch" forName="circ2" refType="w" fact="0.5779"/>
          <dgm:constr type="ctrY" for="ch" forName="circ2" refType="h" fact="0.4422"/>
          <dgm:constr type="w" for="ch" forName="circ2" refType="w" fact="0.24"/>
          <dgm:constr type="h" for="ch" forName="circ2" refType="h" fact="0.3084"/>
          <dgm:constr type="l" for="ch" forName="circ2Tx" refType="w" fact="0.7157"/>
          <dgm:constr type="t" for="ch" forName="circ2Tx" refType="h" fact="0.2"/>
          <dgm:constr type="w" for="ch" forName="circ2Tx" refType="w" fact="0.2843"/>
          <dgm:constr type="h" for="ch" forName="circ2Tx" refType="h" fact="0.23"/>
          <dgm:constr type="ctrX" for="ch" forName="circ3" refType="w" fact="0.5779"/>
          <dgm:constr type="ctrY" for="ch" forName="circ3" refType="h" fact="0.5578"/>
          <dgm:constr type="w" for="ch" forName="circ3" refType="w" fact="0.24"/>
          <dgm:constr type="h" for="ch" forName="circ3" refType="h" fact="0.3084"/>
          <dgm:constr type="l" for="ch" forName="circ3Tx" refType="w" fact="0.7157"/>
          <dgm:constr type="t" for="ch" forName="circ3Tx" refType="h" fact="0.543"/>
          <dgm:constr type="w" for="ch" forName="circ3Tx" refType="w" fact="0.2843"/>
          <dgm:constr type="h" for="ch" forName="circ3Tx" refType="h" fact="0.257"/>
          <dgm:constr type="ctrX" for="ch" forName="circ4" refType="w" fact="0.5"/>
          <dgm:constr type="ctrY" for="ch" forName="circ4" refType="h" fact="0.6157"/>
          <dgm:constr type="w" for="ch" forName="circ4" refType="w" fact="0.24"/>
          <dgm:constr type="h" for="ch" forName="circ4" refType="h" fact="0.3084"/>
          <dgm:constr type="l" for="ch" forName="circ4Tx" refType="w" fact="0.35"/>
          <dgm:constr type="t" for="ch" forName="circ4Tx" refType="h" fact="0.79"/>
          <dgm:constr type="w" for="ch" forName="circ4Tx" refType="w" fact="0.3"/>
          <dgm:constr type="h" for="ch" forName="circ4Tx" refType="h" fact="0.21"/>
          <dgm:constr type="ctrX" for="ch" forName="circ5" refType="w" fact="0.4221"/>
          <dgm:constr type="ctrY" for="ch" forName="circ5" refType="h" fact="0.5578"/>
          <dgm:constr type="w" for="ch" forName="circ5" refType="w" fact="0.24"/>
          <dgm:constr type="h" for="ch" forName="circ5" refType="h" fact="0.3084"/>
          <dgm:constr type="l" for="ch" forName="circ5Tx" refType="w" fact="0"/>
          <dgm:constr type="t" for="ch" forName="circ5Tx" refType="h" fact="0.543"/>
          <dgm:constr type="w" for="ch" forName="circ5Tx" refType="w" fact="0.2843"/>
          <dgm:constr type="h" for="ch" forName="circ5Tx" refType="h" fact="0.257"/>
          <dgm:constr type="ctrX" for="ch" forName="circ6" refType="w" fact="0.4221"/>
          <dgm:constr type="ctrY" for="ch" forName="circ6" refType="h" fact="0.4422"/>
          <dgm:constr type="w" for="ch" forName="circ6" refType="w" fact="0.24"/>
          <dgm:constr type="h" for="ch" forName="circ6" refType="h" fact="0.3084"/>
          <dgm:constr type="l" for="ch" forName="circ6Tx" refType="w" fact="0"/>
          <dgm:constr type="t" for="ch" forName="circ6Tx" refType="h" fact="0.2"/>
          <dgm:constr type="w" for="ch" forName="circ6Tx" refType="w" fact="0.2843"/>
          <dgm:constr type="h" for="ch" forName="circ6Tx" refType="h" fact="0.257"/>
          <dgm:constr type="primFontSz" for="ch" ptType="node" op="equ"/>
        </dgm:constrLst>
      </dgm:if>
      <dgm:else name="Name16">
        <dgm:constrLst>
          <dgm:constr type="ctrX" for="ch" forName="circ1" refType="w" fact="0.5"/>
          <dgm:constr type="ctrY" for="ch" forName="circ1" refType="h" fact="0.4177"/>
          <dgm:constr type="w" for="ch" forName="circ1" refType="w" fact="0.24"/>
          <dgm:constr type="h" for="ch" forName="circ1" refType="h" fact="0.3262"/>
          <dgm:constr type="l" for="ch" forName="circ1Tx" refType="w" fact="0.3625"/>
          <dgm:constr type="t" for="ch" forName="circ1Tx"/>
          <dgm:constr type="w" for="ch" forName="circ1Tx" refType="w" fact="0.275"/>
          <dgm:constr type="h" for="ch" forName="circ1Tx" refType="h" fact="0.2"/>
          <dgm:constr type="ctrX" for="ch" forName="circ2" refType="w" fact="0.5704"/>
          <dgm:constr type="ctrY" for="ch" forName="circ2" refType="h" fact="0.4637"/>
          <dgm:constr type="w" for="ch" forName="circ2" refType="w" fact="0.24"/>
          <dgm:constr type="h" for="ch" forName="circ2" refType="h" fact="0.3262"/>
          <dgm:constr type="l" for="ch" forName="circ2Tx" refType="w" fact="0.72"/>
          <dgm:constr type="t" for="ch" forName="circ2Tx" refType="h" fact="0.19"/>
          <dgm:constr type="w" for="ch" forName="circ2Tx" refType="w" fact="0.26"/>
          <dgm:constr type="h" for="ch" forName="circ2Tx" refType="h" fact="0.22"/>
          <dgm:constr type="ctrX" for="ch" forName="circ3" refType="w" fact="0.5877"/>
          <dgm:constr type="ctrY" for="ch" forName="circ3" refType="h" fact="0.5672"/>
          <dgm:constr type="w" for="ch" forName="circ3" refType="w" fact="0.24"/>
          <dgm:constr type="h" for="ch" forName="circ3" refType="h" fact="0.3262"/>
          <dgm:constr type="l" for="ch" forName="circ3Tx" refType="w" fact="0.745"/>
          <dgm:constr type="t" for="ch" forName="circ3Tx" refType="h" fact="0.47"/>
          <dgm:constr type="w" for="ch" forName="circ3Tx" refType="w" fact="0.255"/>
          <dgm:constr type="h" for="ch" forName="circ3Tx" refType="h" fact="0.235"/>
          <dgm:constr type="ctrX" for="ch" forName="circ4" refType="w" fact="0.539"/>
          <dgm:constr type="ctrY" for="ch" forName="circ4" refType="h" fact="0.6502"/>
          <dgm:constr type="w" for="ch" forName="circ4" refType="w" fact="0.24"/>
          <dgm:constr type="h" for="ch" forName="circ4" refType="h" fact="0.3262"/>
          <dgm:constr type="l" for="ch" forName="circ4Tx" refType="w" fact="0.635"/>
          <dgm:constr type="t" for="ch" forName="circ4Tx" refType="h" fact="0.785"/>
          <dgm:constr type="w" for="ch" forName="circ4Tx" refType="w" fact="0.275"/>
          <dgm:constr type="h" for="ch" forName="circ4Tx" refType="h" fact="0.215"/>
          <dgm:constr type="ctrX" for="ch" forName="circ5" refType="w" fact="0.461"/>
          <dgm:constr type="ctrY" for="ch" forName="circ5" refType="h" fact="0.6502"/>
          <dgm:constr type="w" for="ch" forName="circ5" refType="w" fact="0.24"/>
          <dgm:constr type="h" for="ch" forName="circ5" refType="h" fact="0.3262"/>
          <dgm:constr type="l" for="ch" forName="circ5Tx" refType="w" fact="0.09"/>
          <dgm:constr type="t" for="ch" forName="circ5Tx" refType="h" fact="0.785"/>
          <dgm:constr type="w" for="ch" forName="circ5Tx" refType="w" fact="0.275"/>
          <dgm:constr type="h" for="ch" forName="circ5Tx" refType="h" fact="0.215"/>
          <dgm:constr type="ctrX" for="ch" forName="circ6" refType="w" fact="0.4123"/>
          <dgm:constr type="ctrY" for="ch" forName="circ6" refType="h" fact="0.5672"/>
          <dgm:constr type="w" for="ch" forName="circ6" refType="w" fact="0.24"/>
          <dgm:constr type="h" for="ch" forName="circ6" refType="h" fact="0.3262"/>
          <dgm:constr type="l" for="ch" forName="circ6Tx"/>
          <dgm:constr type="t" for="ch" forName="circ6Tx" refType="h" fact="0.47"/>
          <dgm:constr type="w" for="ch" forName="circ6Tx" refType="w" fact="0.255"/>
          <dgm:constr type="h" for="ch" forName="circ6Tx" refType="h" fact="0.235"/>
          <dgm:constr type="ctrX" for="ch" forName="circ7" refType="w" fact="0.4296"/>
          <dgm:constr type="ctrY" for="ch" forName="circ7" refType="h" fact="0.4637"/>
          <dgm:constr type="w" for="ch" forName="circ7" refType="w" fact="0.24"/>
          <dgm:constr type="h" for="ch" forName="circ7" refType="h" fact="0.3262"/>
          <dgm:constr type="l" for="ch" forName="circ7Tx" refType="w" fact="0.02"/>
          <dgm:constr type="t" for="ch" forName="circ7Tx" refType="h" fact="0.19"/>
          <dgm:constr type="w" for="ch" forName="circ7Tx" refType="w" fact="0.26"/>
          <dgm:constr type="h" for="ch" forName="circ7Tx" refType="h" fact="0.22"/>
          <dgm:constr type="primFontSz" for="ch" ptType="node" op="equ"/>
        </dgm:constrLst>
      </dgm:else>
    </dgm:choose>
    <dgm:ruleLst/>
    <dgm:forEach name="Name17" axis="ch" ptType="node" cnt="1">
      <dgm:choose name="Name18">
        <dgm:if name="Name19" axis="root ch" ptType="all node" func="cnt" op="equ" val="1">
          <dgm:layoutNode name="circ1TxSh" styleLbl="vennNode1"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choose name="Name20">
              <dgm:if name="Name21" func="var" arg="dir" op="equ" val="norm">
                <dgm:choose name="Name22">
                  <dgm:if name="Name23" axis="root ch" ptType="all node" func="cnt" op="lte" val="4">
                    <dgm:presOf axis="desOrSelf" ptType="node"/>
                  </dgm:if>
                  <dgm:else name="Name24">
                    <dgm:presOf/>
                  </dgm:else>
                </dgm:choose>
              </dgm:if>
              <dgm:else name="Name25">
                <dgm:choose name="Name26">
                  <dgm:if name="Name27" axis="root ch" ptType="all node" func="cnt" op="equ" val="2">
                    <dgm:presOf axis="root ch desOrSelf" ptType="all node node" st="1 2 1" cnt="1 1 0"/>
                  </dgm:if>
                  <dgm:else name="Name28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if>
        <dgm:else name="Name29">
          <dgm:layoutNode name="circ1" styleLbl="vennNode1">
            <dgm:alg type="sp"/>
            <dgm:shape xmlns:r="http://schemas.openxmlformats.org/officeDocument/2006/relationships" type="ellipse" r:blip="">
              <dgm:adjLst/>
            </dgm:shape>
            <dgm:choose name="Name30">
              <dgm:if name="Name31" func="var" arg="dir" op="equ" val="norm">
                <dgm:choose name="Name32">
                  <dgm:if name="Name33" axis="root ch" ptType="all node" func="cnt" op="lte" val="4">
                    <dgm:presOf axis="desOrSelf" ptType="node"/>
                  </dgm:if>
                  <dgm:else name="Name34">
                    <dgm:presOf/>
                  </dgm:else>
                </dgm:choose>
              </dgm:if>
              <dgm:else name="Name35">
                <dgm:choose name="Name36">
                  <dgm:if name="Name37" axis="root ch" ptType="all node" func="cnt" op="equ" val="2">
                    <dgm:presOf axis="root ch desOrSelf" ptType="all node node" st="1 2 1" cnt="1 1 0"/>
                  </dgm:if>
                  <dgm:else name="Name38">
                    <dgm:choose name="Name39">
                      <dgm:if name="Name40" axis="root ch" ptType="all node" func="cnt" op="lte" val="4">
                        <dgm:presOf axis="desOrSelf" ptType="node"/>
                      </dgm:if>
                      <dgm:else name="Name41">
                        <dgm:presOf/>
                      </dgm:else>
                    </dgm:choose>
                  </dgm:else>
                </dgm:choose>
              </dgm:else>
            </dgm:choose>
            <dgm:constrLst/>
            <dgm:ruleLst/>
          </dgm:layoutNode>
          <dgm:layoutNode name="circ1Tx" styleLbl="revTx">
            <dgm:varLst>
              <dgm:chMax val="0"/>
              <dgm:chPref val="0"/>
              <dgm:bulletEnabled val="1"/>
            </dgm:varLst>
            <dgm:alg type="tx">
              <dgm:param type="txAnchorHorzCh" val="ctr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choose name="Name42">
              <dgm:if name="Name43" func="var" arg="dir" op="equ" val="norm">
                <dgm:presOf axis="desOrSelf" ptType="node"/>
              </dgm:if>
              <dgm:else name="Name44">
                <dgm:choose name="Name45">
                  <dgm:if name="Name46" axis="root ch" ptType="all node" func="cnt" op="equ" val="2">
                    <dgm:presOf axis="root ch desOrSelf" ptType="all node node" st="1 2 1" cnt="1 1 0"/>
                  </dgm:if>
                  <dgm:else name="Name47">
                    <dgm:presOf axis="desOrSelf" ptType="node"/>
                  </dgm:else>
                </dgm:choose>
              </dgm:else>
            </dgm:choose>
            <dgm:constrLst>
              <dgm:constr type="tMarg"/>
              <dgm:constr type="bMarg"/>
              <dgm:constr type="lMarg"/>
              <dgm:constr type="rMarg"/>
              <dgm:constr type="primFontSz" val="65"/>
            </dgm:constrLst>
            <dgm:ruleLst>
              <dgm:rule type="primFontSz" val="5" fact="NaN" max="NaN"/>
            </dgm:ruleLst>
          </dgm:layoutNode>
        </dgm:else>
      </dgm:choose>
    </dgm:forEach>
    <dgm:forEach name="Name48" axis="ch" ptType="node" st="2" cnt="1">
      <dgm:layoutNode name="circ2" styleLbl="vennNode1">
        <dgm:alg type="sp"/>
        <dgm:shape xmlns:r="http://schemas.openxmlformats.org/officeDocument/2006/relationships" type="ellipse" r:blip="">
          <dgm:adjLst/>
        </dgm:shape>
        <dgm:choose name="Name49">
          <dgm:if name="Name50" func="var" arg="dir" op="equ" val="norm">
            <dgm:choose name="Name51">
              <dgm:if name="Name52" axis="root ch" ptType="all node" func="cnt" op="lte" val="4">
                <dgm:presOf axis="desOrSelf" ptType="node"/>
              </dgm:if>
              <dgm:else name="Name53">
                <dgm:presOf/>
              </dgm:else>
            </dgm:choose>
          </dgm:if>
          <dgm:else name="Name54">
            <dgm:choose name="Name55">
              <dgm:if name="Name56" axis="root ch" ptType="all node" func="cnt" op="equ" val="2">
                <dgm:presOf axis="root ch desOrSelf" ptType="all node node" st="1 1 1" cnt="1 1 0"/>
              </dgm:if>
              <dgm:if name="Name57" axis="root ch" ptType="all node" func="cnt" op="equ" val="3">
                <dgm:presOf axis="root ch desOrSelf" ptType="all node node" st="1 3 1" cnt="1 1 0"/>
              </dgm:if>
              <dgm:if name="Name58" axis="root ch" ptType="all node" func="cnt" op="equ" val="4">
                <dgm:presOf axis="root ch desOrSelf" ptType="all node node" st="1 4 1" cnt="1 1 0"/>
              </dgm:if>
              <dgm:else name="Name59">
                <dgm:presOf/>
              </dgm:else>
            </dgm:choose>
          </dgm:else>
        </dgm:choose>
        <dgm:constrLst/>
        <dgm:ruleLst/>
      </dgm:layoutNode>
      <dgm:layoutNode name="circ2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60">
          <dgm:if name="Name61" func="var" arg="dir" op="equ" val="norm">
            <dgm:presOf axis="desOrSelf" ptType="node"/>
          </dgm:if>
          <dgm:else name="Name62">
            <dgm:choose name="Name63">
              <dgm:if name="Name64" axis="root ch" ptType="all node" func="cnt" op="equ" val="2">
                <dgm:presOf axis="root ch desOrSelf" ptType="all node node" st="1 1 1" cnt="1 1 0"/>
              </dgm:if>
              <dgm:if name="Name65" axis="root ch" ptType="all node" func="cnt" op="equ" val="3">
                <dgm:presOf axis="root ch desOrSelf" ptType="all node node" st="1 3 1" cnt="1 1 0"/>
              </dgm:if>
              <dgm:if name="Name66" axis="root ch" ptType="all node" func="cnt" op="equ" val="4">
                <dgm:presOf axis="root ch desOrSelf" ptType="all node node" st="1 4 1" cnt="1 1 0"/>
              </dgm:if>
              <dgm:if name="Name67" axis="root ch" ptType="all node" func="cnt" op="equ" val="5">
                <dgm:presOf axis="root ch desOrSelf" ptType="all node node" st="1 5 1" cnt="1 1 0"/>
              </dgm:if>
              <dgm:if name="Name68" axis="root ch" ptType="all node" func="cnt" op="equ" val="6">
                <dgm:presOf axis="root ch desOrSelf" ptType="all node node" st="1 6 1" cnt="1 1 0"/>
              </dgm:if>
              <dgm:else name="Name69">
                <dgm:presOf axis="root ch desOrSelf" ptType="all node node" st="1 7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70" axis="ch" ptType="node" st="3" cnt="1">
      <dgm:layoutNode name="circ3" styleLbl="vennNode1">
        <dgm:alg type="sp"/>
        <dgm:shape xmlns:r="http://schemas.openxmlformats.org/officeDocument/2006/relationships" type="ellipse" r:blip="">
          <dgm:adjLst/>
        </dgm:shape>
        <dgm:choose name="Name71">
          <dgm:if name="Name72" func="var" arg="dir" op="equ" val="norm">
            <dgm:choose name="Name73">
              <dgm:if name="Name74" axis="root ch" ptType="all node" func="cnt" op="lte" val="4">
                <dgm:presOf axis="desOrSelf" ptType="node"/>
              </dgm:if>
              <dgm:else name="Name75">
                <dgm:presOf/>
              </dgm:else>
            </dgm:choose>
          </dgm:if>
          <dgm:else name="Name76">
            <dgm:choose name="Name77">
              <dgm:if name="Name78" axis="root ch" ptType="all node" func="cnt" op="equ" val="3">
                <dgm:presOf axis="root ch desOrSelf" ptType="all node node" st="1 2 1" cnt="1 1 0"/>
              </dgm:if>
              <dgm:if name="Name79" axis="root ch" ptType="all node" func="cnt" op="equ" val="4">
                <dgm:presOf axis="root ch desOrSelf" ptType="all node node" st="1 3 1" cnt="1 1 0"/>
              </dgm:if>
              <dgm:else name="Name80">
                <dgm:presOf/>
              </dgm:else>
            </dgm:choose>
          </dgm:else>
        </dgm:choose>
        <dgm:constrLst/>
        <dgm:ruleLst/>
      </dgm:layoutNode>
      <dgm:layoutNode name="circ3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81">
          <dgm:if name="Name82" func="var" arg="dir" op="equ" val="norm">
            <dgm:presOf axis="desOrSelf" ptType="node"/>
          </dgm:if>
          <dgm:else name="Name83">
            <dgm:choose name="Name84">
              <dgm:if name="Name85" axis="root ch" ptType="all node" func="cnt" op="equ" val="3">
                <dgm:presOf axis="root ch desOrSelf" ptType="all node node" st="1 2 1" cnt="1 1 0"/>
              </dgm:if>
              <dgm:if name="Name86" axis="root ch" ptType="all node" func="cnt" op="equ" val="4">
                <dgm:presOf axis="root ch desOrSelf" ptType="all node node" st="1 3 1" cnt="1 1 0"/>
              </dgm:if>
              <dgm:if name="Name87" axis="root ch" ptType="all node" func="cnt" op="equ" val="5">
                <dgm:presOf axis="root ch desOrSelf" ptType="all node node" st="1 4 1" cnt="1 1 0"/>
              </dgm:if>
              <dgm:if name="Name88" axis="root ch" ptType="all node" func="cnt" op="equ" val="6">
                <dgm:presOf axis="root ch desOrSelf" ptType="all node node" st="1 5 1" cnt="1 1 0"/>
              </dgm:if>
              <dgm:else name="Name89">
                <dgm:presOf axis="root ch desOrSelf" ptType="all node node" st="1 6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90" axis="ch" ptType="node" st="4" cnt="1">
      <dgm:layoutNode name="circ4" styleLbl="vennNode1">
        <dgm:alg type="sp"/>
        <dgm:shape xmlns:r="http://schemas.openxmlformats.org/officeDocument/2006/relationships" type="ellipse" r:blip="">
          <dgm:adjLst/>
        </dgm:shape>
        <dgm:choose name="Name91">
          <dgm:if name="Name92" func="var" arg="dir" op="equ" val="norm">
            <dgm:choose name="Name93">
              <dgm:if name="Name94" axis="root ch" ptType="all node" func="cnt" op="lte" val="4">
                <dgm:presOf axis="desOrSelf" ptType="node"/>
              </dgm:if>
              <dgm:else name="Name95">
                <dgm:presOf/>
              </dgm:else>
            </dgm:choose>
          </dgm:if>
          <dgm:else name="Name96">
            <dgm:choose name="Name97">
              <dgm:if name="Name98" axis="root ch" ptType="all node" func="cnt" op="equ" val="4">
                <dgm:presOf axis="root ch desOrSelf" ptType="all node node" st="1 2 1" cnt="1 1 0"/>
              </dgm:if>
              <dgm:else name="Name99">
                <dgm:presOf/>
              </dgm:else>
            </dgm:choose>
          </dgm:else>
        </dgm:choose>
        <dgm:constrLst/>
        <dgm:ruleLst/>
      </dgm:layoutNode>
      <dgm:layoutNode name="circ4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0">
          <dgm:if name="Name101" func="var" arg="dir" op="equ" val="norm">
            <dgm:presOf axis="desOrSelf" ptType="node"/>
          </dgm:if>
          <dgm:else name="Name102">
            <dgm:choose name="Name103">
              <dgm:if name="Name104" axis="root ch" ptType="all node" func="cnt" op="equ" val="4">
                <dgm:presOf axis="root ch desOrSelf" ptType="all node node" st="1 2 1" cnt="1 1 0"/>
              </dgm:if>
              <dgm:if name="Name105" axis="root ch" ptType="all node" func="cnt" op="equ" val="5">
                <dgm:presOf axis="root ch desOrSelf" ptType="all node node" st="1 3 1" cnt="1 1 0"/>
              </dgm:if>
              <dgm:if name="Name106" axis="root ch" ptType="all node" func="cnt" op="equ" val="6">
                <dgm:presOf axis="root ch desOrSelf" ptType="all node node" st="1 4 1" cnt="1 1 0"/>
              </dgm:if>
              <dgm:else name="Name107">
                <dgm:presOf axis="root ch desOrSelf" ptType="all node node" st="1 5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08" axis="ch" ptType="node" st="5" cnt="1">
      <dgm:layoutNode name="circ5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5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09">
          <dgm:if name="Name110" func="var" arg="dir" op="equ" val="norm">
            <dgm:presOf axis="desOrSelf" ptType="node"/>
          </dgm:if>
          <dgm:else name="Name111">
            <dgm:choose name="Name112">
              <dgm:if name="Name113" axis="root ch" ptType="all node" func="cnt" op="equ" val="5">
                <dgm:presOf axis="root ch desOrSelf" ptType="all node node" st="1 2 1" cnt="1 1 0"/>
              </dgm:if>
              <dgm:if name="Name114" axis="root ch" ptType="all node" func="cnt" op="equ" val="6">
                <dgm:presOf axis="root ch desOrSelf" ptType="all node node" st="1 3 1" cnt="1 1 0"/>
              </dgm:if>
              <dgm:else name="Name115">
                <dgm:presOf axis="root ch desOrSelf" ptType="all node node" st="1 4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16" axis="ch" ptType="node" st="6" cnt="1">
      <dgm:layoutNode name="circ6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6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17">
          <dgm:if name="Name118" func="var" arg="dir" op="equ" val="norm">
            <dgm:presOf axis="desOrSelf" ptType="node"/>
          </dgm:if>
          <dgm:else name="Name119">
            <dgm:choose name="Name120">
              <dgm:if name="Name121" axis="root ch" ptType="all node" func="cnt" op="equ" val="6">
                <dgm:presOf axis="root ch desOrSelf" ptType="all node node" st="1 2 1" cnt="1 1 0"/>
              </dgm:if>
              <dgm:else name="Name122">
                <dgm:presOf axis="root ch desOrSelf" ptType="all node node" st="1 3 1" cnt="1 1 0"/>
              </dgm:else>
            </dgm:choose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  <dgm:forEach name="Name123" axis="ch" ptType="node" st="7" cnt="1">
      <dgm:layoutNode name="circ7" styleLbl="ven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circ7Tx" styleLbl="revTx">
        <dgm:varLst>
          <dgm:chMax val="0"/>
          <dgm:chPref val="0"/>
          <dgm:bulletEnabled val="1"/>
        </dgm:varLst>
        <dgm:alg type="tx">
          <dgm:param type="txAnchorHorzCh" val="ctr"/>
          <dgm:param type="txAnchorVertCh" val="mid"/>
        </dgm:alg>
        <dgm:shape xmlns:r="http://schemas.openxmlformats.org/officeDocument/2006/relationships" type="rect" r:blip="" hideGeom="1">
          <dgm:adjLst/>
        </dgm:shape>
        <dgm:choose name="Name124">
          <dgm:if name="Name125" func="var" arg="dir" op="equ" val="norm">
            <dgm:presOf axis="desOrSelf" ptType="node"/>
          </dgm:if>
          <dgm:else name="Name126">
            <dgm:presOf axis="root ch desOrSelf" ptType="all node node" st="1 2 1" cnt="1 1 0"/>
          </dgm:else>
        </dgm:choose>
        <dgm:constrLst>
          <dgm:constr type="tMarg"/>
          <dgm:constr type="bMarg"/>
          <dgm:constr type="lMarg"/>
          <dgm:constr type="rMarg"/>
          <dgm:constr type="primFontSz" val="65"/>
        </dgm:constrLst>
        <dgm:ruleLst>
          <dgm:rule type="primFontSz" val="5" fact="NaN" max="NaN"/>
        </dgm:ruleLst>
      </dgm:layoutNod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6">
  <dgm:title val=""/>
  <dgm:desc val=""/>
  <dgm:catLst>
    <dgm:cat type="list" pri="18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ptType="node" refType="h"/>
      <dgm:constr type="w" for="ch" ptType="node" refType="w"/>
      <dgm:constr type="primFontSz" for="ch" ptType="node" op="equ"/>
      <dgm:constr type="w" for="ch" forName="sibTrans" refType="w" fact="0.075"/>
    </dgm:constrLst>
    <dgm:ruleLst/>
    <dgm:forEach name="nodesForEach" axis="ch" ptType="node">
      <dgm:layoutNode name="node">
        <dgm:varLst>
          <dgm:bulletEnabled val="1"/>
        </dgm:varLst>
        <dgm:alg type="tx"/>
        <dgm:choose name="Name4">
          <dgm:if name="Name5" func="var" arg="dir" op="equ" val="norm">
            <dgm:shape xmlns:r="http://schemas.openxmlformats.org/officeDocument/2006/relationships" rot="-90" type="flowChartManualOperation" r:blip="">
              <dgm:adjLst/>
            </dgm:shape>
          </dgm:if>
          <dgm:else name="Name6">
            <dgm:shape xmlns:r="http://schemas.openxmlformats.org/officeDocument/2006/relationships" rot="90" type="flowChartManualOperation" r:blip="">
              <dgm:adjLst/>
            </dgm:shape>
          </dgm:else>
        </dgm:choose>
        <dgm:presOf axis="desOrSelf" ptType="node"/>
        <dgm:constrLst>
          <dgm:constr type="primFontSz" val="65"/>
          <dgm:constr type="tMarg"/>
          <dgm:constr type="bMarg"/>
          <dgm:constr type="lMarg" refType="primFontSz" fact="0.5"/>
          <dgm:constr type="rMarg" refType="lMarg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pyramid2">
  <dgm:title val=""/>
  <dgm:desc val=""/>
  <dgm:catLst>
    <dgm:cat type="pyramid" pri="3000"/>
    <dgm:cat type="list" pri="21000"/>
    <dgm:cat type="convert" pri="1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compositeShape">
    <dgm:alg type="composite"/>
    <dgm:shape xmlns:r="http://schemas.openxmlformats.org/officeDocument/2006/relationships" r:blip="">
      <dgm:adjLst/>
    </dgm:shape>
    <dgm:presOf/>
    <dgm:varLst>
      <dgm:dir/>
      <dgm:resizeHandles/>
    </dgm:varLst>
    <dgm:choose name="Name0">
      <dgm:if name="Name1" func="var" arg="dir" op="equ" val="norm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l" for="ch" forName="theList" refType="w" refFor="ch" refForName="pyramid" fact="0.5"/>
          <dgm:constr type="h" for="des" forName="aSpace" refType="h" fact="0.1"/>
        </dgm:constrLst>
      </dgm:if>
      <dgm:else name="Name2">
        <dgm:constrLst>
          <dgm:constr type="w" for="ch" forName="pyramid" refType="h"/>
          <dgm:constr type="h" for="ch" forName="pyramid" refType="h"/>
          <dgm:constr type="h" for="ch" forName="theList" refType="h" fact="0.8"/>
          <dgm:constr type="w" for="ch" forName="theList" refType="h" fact="0.65"/>
          <dgm:constr type="ctrY" for="ch" forName="theList" refType="h" refFor="ch" refForName="pyramid" fact="0.5"/>
          <dgm:constr type="r" for="ch" forName="theList" refType="w" refFor="ch" refForName="pyramid" fact="0.5"/>
          <dgm:constr type="h" for="des" forName="aSpace" refType="h" fact="0.1"/>
        </dgm:constrLst>
      </dgm:else>
    </dgm:choose>
    <dgm:ruleLst/>
    <dgm:choose name="Name3">
      <dgm:if name="Name4" axis="ch" ptType="node" func="cnt" op="gte" val="1">
        <dgm:layoutNode name="pyramid" styleLbl="node1">
          <dgm:alg type="sp"/>
          <dgm:shape xmlns:r="http://schemas.openxmlformats.org/officeDocument/2006/relationships" type="triangle" r:blip="">
            <dgm:adjLst/>
          </dgm:shape>
          <dgm:presOf/>
          <dgm:constrLst/>
          <dgm:ruleLst/>
        </dgm:layoutNode>
        <dgm:layoutNode name="theLis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aNode" refType="w"/>
            <dgm:constr type="h" for="ch" forName="aNode" refType="h"/>
            <dgm:constr type="primFontSz" for="ch" ptType="node" op="equ"/>
          </dgm:constrLst>
          <dgm:ruleLst/>
          <dgm:forEach name="aNodeForEach" axis="ch" ptType="node">
            <dgm:layoutNode name="aNode" styleLbl="fgAcc1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layoutNode name="a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layoutNode>
      </dgm:if>
      <dgm:else name="Name5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84542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90328987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50728375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404843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4297811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86811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1080559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15114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1388270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993954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46700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04A9F7-C711-4EC3-B7A7-E1294EEAF17F}" type="datetimeFigureOut">
              <a:rPr lang="ru-RU" smtClean="0"/>
              <a:pPr/>
              <a:t>15.09.2021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C037F2-260B-4A02-BFD0-A917D425301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0155956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6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7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7.xml"/><Relationship Id="rId5" Type="http://schemas.openxmlformats.org/officeDocument/2006/relationships/diagramColors" Target="../diagrams/colors7.xml"/><Relationship Id="rId4" Type="http://schemas.openxmlformats.org/officeDocument/2006/relationships/diagramQuickStyle" Target="../diagrams/quickStyle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73923" t="3233" r="165" b="3394"/>
          <a:stretch/>
        </p:blipFill>
        <p:spPr bwMode="auto">
          <a:xfrm rot="5400000">
            <a:off x="2439313" y="153313"/>
            <a:ext cx="4293096" cy="91162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51520" y="980728"/>
            <a:ext cx="8784976" cy="1470025"/>
          </a:xfrm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/>
              <a:t> </a:t>
            </a:r>
            <a:r>
              <a:rPr lang="ru-RU" sz="5300" b="1" dirty="0" smtClean="0">
                <a:solidFill>
                  <a:srgbClr val="C00000"/>
                </a:solidFill>
              </a:rPr>
              <a:t>КРАТКАЯ ПРЕЗЕНТАЦИЯ </a:t>
            </a: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sz="3600" b="1" dirty="0" smtClean="0">
                <a:solidFill>
                  <a:srgbClr val="7030A0"/>
                </a:solidFill>
              </a:rPr>
              <a:t>ОСНОВНОЙ ОБЩЕОБРАЗОВАТЕЛЬНОЙ ПРОГРАММЫ </a:t>
            </a:r>
            <a:r>
              <a:rPr lang="ru-RU" sz="3600" b="1" dirty="0">
                <a:solidFill>
                  <a:srgbClr val="7030A0"/>
                </a:solidFill>
              </a:rPr>
              <a:t>ДОШКОЛЬНОГО ОБРАЗОВАНИЯ </a:t>
            </a:r>
            <a:r>
              <a:rPr lang="ru-RU" sz="3600" b="1" dirty="0" smtClean="0">
                <a:solidFill>
                  <a:srgbClr val="7030A0"/>
                </a:solidFill>
              </a:rPr>
              <a:t>реализуемой в </a:t>
            </a:r>
            <a:r>
              <a:rPr lang="ru-RU" sz="3600" b="1" dirty="0">
                <a:solidFill>
                  <a:srgbClr val="7030A0"/>
                </a:solidFill>
              </a:rPr>
              <a:t>ГАУСО </a:t>
            </a:r>
            <a:r>
              <a:rPr lang="ru-RU" sz="3600" b="1" dirty="0" smtClean="0">
                <a:solidFill>
                  <a:srgbClr val="7030A0"/>
                </a:solidFill>
              </a:rPr>
              <a:t/>
            </a:r>
            <a:br>
              <a:rPr lang="ru-RU" sz="3600" b="1" dirty="0" smtClean="0">
                <a:solidFill>
                  <a:srgbClr val="7030A0"/>
                </a:solidFill>
              </a:rPr>
            </a:br>
            <a:r>
              <a:rPr lang="ru-RU" sz="3600" b="1" dirty="0" smtClean="0">
                <a:solidFill>
                  <a:srgbClr val="7030A0"/>
                </a:solidFill>
              </a:rPr>
              <a:t>«РЦДПОВ «Возрождение»</a:t>
            </a:r>
            <a:r>
              <a:rPr lang="ru-RU" sz="3600" dirty="0">
                <a:solidFill>
                  <a:srgbClr val="7030A0"/>
                </a:solidFill>
              </a:rPr>
              <a:t/>
            </a:r>
            <a:br>
              <a:rPr lang="ru-RU" sz="3600" dirty="0">
                <a:solidFill>
                  <a:srgbClr val="7030A0"/>
                </a:solidFill>
              </a:rPr>
            </a:br>
            <a:endParaRPr lang="ru-RU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581201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Особенности осуществления образовательного процесса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525963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Образовательный процесс осуществляется на русском языке. 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b="1" dirty="0" smtClean="0"/>
              <a:t>Главная </a:t>
            </a:r>
            <a:r>
              <a:rPr lang="ru-RU" b="1" dirty="0"/>
              <a:t>цель образовательного процесса в </a:t>
            </a:r>
            <a:r>
              <a:rPr lang="ru-RU" b="1" dirty="0" smtClean="0"/>
              <a:t>учреждении: </a:t>
            </a:r>
            <a:r>
              <a:rPr lang="ru-RU" dirty="0"/>
              <a:t>обеспечить условия обогащенного, многогранного развития и воспитания каждого ребенка в разных видах деятельности</a:t>
            </a:r>
            <a:r>
              <a:rPr lang="ru-RU" dirty="0" smtClean="0"/>
              <a:t>.</a:t>
            </a:r>
          </a:p>
          <a:p>
            <a:pPr marL="0" indent="0" algn="just">
              <a:buNone/>
            </a:pPr>
            <a:endParaRPr lang="ru-RU" dirty="0"/>
          </a:p>
          <a:p>
            <a:pPr marL="0" indent="0" algn="just">
              <a:buNone/>
            </a:pPr>
            <a:r>
              <a:rPr lang="ru-RU" dirty="0" smtClean="0"/>
              <a:t>В Реабилитационном центре </a:t>
            </a:r>
            <a:r>
              <a:rPr lang="ru-RU" dirty="0"/>
              <a:t>созданы условия для проявления таких качеств, как: инициативность, жизнерадостность, любопытство и стремление узнавать новое. Адекватная организация образовательной среды стимулирует развитие уверенности в себе, оптимистического отношения к жизни, дает право на ошибку, формирует познавательные интересы, поощряет готовность к сотрудничеству и поддержку другого в трудной ситуации, то есть обеспечивает успешную социализацию ребенка и становление его личности.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235333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84976" cy="1143000"/>
          </a:xfrm>
        </p:spPr>
        <p:txBody>
          <a:bodyPr>
            <a:no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Специфические подходы к образовательному процессу </a:t>
            </a:r>
            <a:r>
              <a:rPr lang="ru-RU" sz="3200" b="1" dirty="0">
                <a:solidFill>
                  <a:srgbClr val="C00000"/>
                </a:solidFill>
              </a:rPr>
              <a:t>в Реабилитационном центре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algn="just"/>
            <a:r>
              <a:rPr lang="ru-RU" dirty="0" smtClean="0"/>
              <a:t>психолого-педагогическое </a:t>
            </a:r>
            <a:r>
              <a:rPr lang="ru-RU" dirty="0"/>
              <a:t>обследование детей;</a:t>
            </a:r>
          </a:p>
          <a:p>
            <a:pPr algn="just"/>
            <a:r>
              <a:rPr lang="ru-RU" dirty="0" smtClean="0"/>
              <a:t>реализация </a:t>
            </a:r>
            <a:r>
              <a:rPr lang="ru-RU" dirty="0"/>
              <a:t>образовательных программ;</a:t>
            </a:r>
          </a:p>
          <a:p>
            <a:pPr algn="just"/>
            <a:r>
              <a:rPr lang="ru-RU" dirty="0" smtClean="0"/>
              <a:t>разработка </a:t>
            </a:r>
            <a:r>
              <a:rPr lang="ru-RU" dirty="0"/>
              <a:t>и </a:t>
            </a:r>
            <a:r>
              <a:rPr lang="ru-RU" dirty="0" smtClean="0"/>
              <a:t>реализация </a:t>
            </a:r>
            <a:r>
              <a:rPr lang="ru-RU" dirty="0"/>
              <a:t>индивидуальных программ развития,</a:t>
            </a:r>
          </a:p>
          <a:p>
            <a:pPr algn="just"/>
            <a:r>
              <a:rPr lang="ru-RU" dirty="0" smtClean="0"/>
              <a:t>проведение </a:t>
            </a:r>
            <a:r>
              <a:rPr lang="ru-RU" dirty="0"/>
              <a:t>коррекционно-развивающих подгрупповых и индивидуальных занятий, направленных на развитие коммуникативной, познавательной и иных сфер с целью максимальной социально-эмоциональной адаптации ребенка в среде сверстников;</a:t>
            </a:r>
          </a:p>
          <a:p>
            <a:pPr algn="just"/>
            <a:r>
              <a:rPr lang="ru-RU" dirty="0" smtClean="0"/>
              <a:t>организация </a:t>
            </a:r>
            <a:r>
              <a:rPr lang="ru-RU" dirty="0"/>
              <a:t>предметно-развивающей среды, стимулирующей развитие самостоятельности и активности, обеспечивающей разным детям доступ к развитию их возможностей;</a:t>
            </a:r>
          </a:p>
          <a:p>
            <a:pPr algn="just"/>
            <a:r>
              <a:rPr lang="ru-RU" dirty="0" smtClean="0"/>
              <a:t>определение </a:t>
            </a:r>
            <a:r>
              <a:rPr lang="ru-RU" dirty="0"/>
              <a:t>дальнейшего образовательного маршрута ребенка;</a:t>
            </a:r>
          </a:p>
          <a:p>
            <a:pPr algn="just"/>
            <a:r>
              <a:rPr lang="ru-RU" dirty="0" smtClean="0"/>
              <a:t>проведение</a:t>
            </a:r>
            <a:r>
              <a:rPr lang="ru-RU" dirty="0"/>
              <a:t>	 психопрофилактической работы с семьей (законными представителями) детей.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163585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b="1" dirty="0">
                <a:solidFill>
                  <a:srgbClr val="C00000"/>
                </a:solidFill>
              </a:rPr>
              <a:t>Реализация коррекционно-развивающих задач в образовательном процессе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4381947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2000" dirty="0"/>
              <a:t>Целью коррекционно-развивающей образовательной  работы с детьми в условиях </a:t>
            </a:r>
            <a:r>
              <a:rPr lang="ru-RU" sz="2000" dirty="0" smtClean="0"/>
              <a:t>реабилитационного </a:t>
            </a:r>
            <a:r>
              <a:rPr lang="ru-RU" sz="2000" dirty="0"/>
              <a:t>центра является формирование психологического базиса для полноценного развития личности каждого ребенка</a:t>
            </a:r>
            <a:r>
              <a:rPr lang="ru-RU" sz="2000" dirty="0" smtClean="0"/>
              <a:t>.</a:t>
            </a:r>
          </a:p>
          <a:p>
            <a:pPr marL="0" indent="0" algn="just">
              <a:buNone/>
            </a:pPr>
            <a:r>
              <a:rPr lang="ru-RU" sz="2000" dirty="0" smtClean="0"/>
              <a:t>Исходя </a:t>
            </a:r>
            <a:r>
              <a:rPr lang="ru-RU" sz="2000" dirty="0"/>
              <a:t>из специфики учреждения, общеобразовательные и коррекционные задачи в </a:t>
            </a:r>
            <a:r>
              <a:rPr lang="ru-RU" sz="2000" dirty="0" smtClean="0"/>
              <a:t>реабилитационном </a:t>
            </a:r>
            <a:r>
              <a:rPr lang="ru-RU" sz="2000" dirty="0"/>
              <a:t>центре решаются в </a:t>
            </a:r>
            <a:r>
              <a:rPr lang="ru-RU" sz="2000" dirty="0" smtClean="0"/>
              <a:t>комплексе.</a:t>
            </a:r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3648" y="4144090"/>
            <a:ext cx="6659739" cy="23654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33744632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Содержание коррекционно-развивающей работы педагогов-психологов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1600201"/>
            <a:ext cx="8712968" cy="146875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rgbClr val="7030A0"/>
                </a:solidFill>
              </a:rPr>
              <a:t>Цель: </a:t>
            </a:r>
            <a:r>
              <a:rPr lang="ru-RU" dirty="0"/>
              <a:t>восстановление и развитие основных когнитивных и психических </a:t>
            </a:r>
            <a:r>
              <a:rPr lang="ru-RU" dirty="0" smtClean="0"/>
              <a:t>функций, преодоление </a:t>
            </a:r>
            <a:r>
              <a:rPr lang="ru-RU" dirty="0"/>
              <a:t>или ослабление отклонений в эмоциональном состоянии и поведении, решение социально-психологических проблем, развитие универсальных адаптационных психологических </a:t>
            </a:r>
            <a:r>
              <a:rPr lang="ru-RU" dirty="0" smtClean="0"/>
              <a:t>навыков, формирование </a:t>
            </a:r>
            <a:r>
              <a:rPr lang="ru-RU" dirty="0"/>
              <a:t>личностных предпосылок для адаптации к новым условиям в группах или индивидуально. </a:t>
            </a:r>
            <a:endParaRPr lang="ru-RU" dirty="0" smtClean="0"/>
          </a:p>
          <a:p>
            <a:pPr marL="0" indent="0" algn="ctr">
              <a:buNone/>
            </a:pPr>
            <a:r>
              <a:rPr lang="ru-RU" b="1" dirty="0">
                <a:solidFill>
                  <a:srgbClr val="7030A0"/>
                </a:solidFill>
              </a:rPr>
              <a:t>Основные </a:t>
            </a:r>
            <a:r>
              <a:rPr lang="ru-RU" b="1" dirty="0" smtClean="0">
                <a:solidFill>
                  <a:srgbClr val="7030A0"/>
                </a:solidFill>
              </a:rPr>
              <a:t>направления работы:</a:t>
            </a: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585956030"/>
              </p:ext>
            </p:extLst>
          </p:nvPr>
        </p:nvGraphicFramePr>
        <p:xfrm>
          <a:off x="251520" y="3140968"/>
          <a:ext cx="8352928" cy="338437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19847086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Содержание коррекционно-развивающей работы учителей-логопедов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1108719"/>
          </a:xfrm>
        </p:spPr>
        <p:txBody>
          <a:bodyPr>
            <a:normAutofit fontScale="55000" lnSpcReduction="20000"/>
          </a:bodyPr>
          <a:lstStyle/>
          <a:p>
            <a:pPr marL="0" indent="0" algn="just">
              <a:buNone/>
            </a:pPr>
            <a:r>
              <a:rPr lang="ru-RU" b="1" u="sng" dirty="0">
                <a:solidFill>
                  <a:srgbClr val="7030A0"/>
                </a:solidFill>
              </a:rPr>
              <a:t>Цель: </a:t>
            </a:r>
            <a:r>
              <a:rPr lang="ru-RU" dirty="0"/>
              <a:t>своевременное выявление и оказание логопедической помощи детям и подросткам, имеющим нарушения устной и письменной речи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smtClean="0"/>
              <a:t> </a:t>
            </a:r>
          </a:p>
          <a:p>
            <a:pPr marL="0" indent="0" algn="ctr">
              <a:buNone/>
            </a:pPr>
            <a:r>
              <a:rPr lang="ru-RU" b="1" dirty="0" smtClean="0">
                <a:solidFill>
                  <a:srgbClr val="7030A0"/>
                </a:solidFill>
              </a:rPr>
              <a:t>Основные </a:t>
            </a:r>
            <a:r>
              <a:rPr lang="ru-RU" b="1" dirty="0">
                <a:solidFill>
                  <a:srgbClr val="7030A0"/>
                </a:solidFill>
              </a:rPr>
              <a:t>этапы </a:t>
            </a:r>
            <a:r>
              <a:rPr lang="ru-RU" b="1" dirty="0" smtClean="0">
                <a:solidFill>
                  <a:srgbClr val="7030A0"/>
                </a:solidFill>
              </a:rPr>
              <a:t>деятельности:</a:t>
            </a: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454857385"/>
              </p:ext>
            </p:extLst>
          </p:nvPr>
        </p:nvGraphicFramePr>
        <p:xfrm>
          <a:off x="323528" y="2708920"/>
          <a:ext cx="8568952" cy="367240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322383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274638"/>
            <a:ext cx="8712968" cy="1143000"/>
          </a:xfrm>
        </p:spPr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Взаимодействие </a:t>
            </a:r>
            <a:r>
              <a:rPr lang="ru-RU" sz="3200" b="1" dirty="0" smtClean="0">
                <a:solidFill>
                  <a:srgbClr val="C00000"/>
                </a:solidFill>
              </a:rPr>
              <a:t>с </a:t>
            </a:r>
            <a:r>
              <a:rPr lang="ru-RU" sz="3200" b="1" dirty="0">
                <a:solidFill>
                  <a:srgbClr val="C00000"/>
                </a:solidFill>
              </a:rPr>
              <a:t>семьями </a:t>
            </a:r>
            <a:r>
              <a:rPr lang="ru-RU" sz="2000" b="1" dirty="0">
                <a:solidFill>
                  <a:srgbClr val="C00000"/>
                </a:solidFill>
              </a:rPr>
              <a:t>(законными представителями)</a:t>
            </a:r>
            <a:r>
              <a:rPr lang="ru-RU" sz="2800" b="1" dirty="0">
                <a:solidFill>
                  <a:srgbClr val="C00000"/>
                </a:solidFill>
              </a:rPr>
              <a:t> </a:t>
            </a:r>
            <a:r>
              <a:rPr lang="ru-RU" sz="3200" b="1" dirty="0" smtClean="0">
                <a:solidFill>
                  <a:srgbClr val="C00000"/>
                </a:solidFill>
              </a:rPr>
              <a:t>воспитанников. Направления работы: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3572036147"/>
              </p:ext>
            </p:extLst>
          </p:nvPr>
        </p:nvGraphicFramePr>
        <p:xfrm>
          <a:off x="539552" y="1412776"/>
          <a:ext cx="8064896" cy="512834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658149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C00000"/>
                </a:solidFill>
              </a:rPr>
              <a:t>Планируемые результаты освоения детьми основной общеобразовательной программы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1340768"/>
            <a:ext cx="8784976" cy="540060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ru-RU" sz="1150" b="1" dirty="0">
                <a:solidFill>
                  <a:srgbClr val="009900"/>
                </a:solidFill>
              </a:rPr>
              <a:t>I. Общие показатели физического </a:t>
            </a:r>
            <a:r>
              <a:rPr lang="ru-RU" sz="1150" b="1" dirty="0" smtClean="0">
                <a:solidFill>
                  <a:srgbClr val="009900"/>
                </a:solidFill>
              </a:rPr>
              <a:t>развития: </a:t>
            </a:r>
            <a:r>
              <a:rPr lang="ru-RU" sz="1150" dirty="0" err="1" smtClean="0">
                <a:solidFill>
                  <a:srgbClr val="009900"/>
                </a:solidFill>
              </a:rPr>
              <a:t>сформированность</a:t>
            </a:r>
            <a:r>
              <a:rPr lang="ru-RU" sz="1150" dirty="0" smtClean="0">
                <a:solidFill>
                  <a:srgbClr val="009900"/>
                </a:solidFill>
              </a:rPr>
              <a:t> </a:t>
            </a:r>
            <a:r>
              <a:rPr lang="ru-RU" sz="1150" dirty="0">
                <a:solidFill>
                  <a:srgbClr val="009900"/>
                </a:solidFill>
              </a:rPr>
              <a:t>основных физических качеств и потребности в двигательной </a:t>
            </a:r>
            <a:r>
              <a:rPr lang="ru-RU" sz="1150" dirty="0" smtClean="0">
                <a:solidFill>
                  <a:srgbClr val="009900"/>
                </a:solidFill>
              </a:rPr>
              <a:t>активности, двигательные </a:t>
            </a:r>
            <a:r>
              <a:rPr lang="ru-RU" sz="1150" dirty="0">
                <a:solidFill>
                  <a:srgbClr val="009900"/>
                </a:solidFill>
              </a:rPr>
              <a:t>умения и </a:t>
            </a:r>
            <a:r>
              <a:rPr lang="ru-RU" sz="1150" dirty="0" smtClean="0">
                <a:solidFill>
                  <a:srgbClr val="009900"/>
                </a:solidFill>
              </a:rPr>
              <a:t>навыки, навыков </a:t>
            </a:r>
            <a:r>
              <a:rPr lang="ru-RU" sz="1150" dirty="0">
                <a:solidFill>
                  <a:srgbClr val="009900"/>
                </a:solidFill>
              </a:rPr>
              <a:t>здорового образа </a:t>
            </a:r>
            <a:r>
              <a:rPr lang="ru-RU" sz="1150" dirty="0" smtClean="0">
                <a:solidFill>
                  <a:srgbClr val="009900"/>
                </a:solidFill>
              </a:rPr>
              <a:t>жизни.</a:t>
            </a:r>
          </a:p>
          <a:p>
            <a:pPr marL="0" indent="0" algn="just">
              <a:buNone/>
            </a:pPr>
            <a:r>
              <a:rPr lang="ru-RU" sz="1150" b="1" dirty="0">
                <a:solidFill>
                  <a:srgbClr val="FF0000"/>
                </a:solidFill>
              </a:rPr>
              <a:t>II. Интеллектуальные качества</a:t>
            </a:r>
          </a:p>
          <a:p>
            <a:pPr marL="514350" indent="-514350" algn="just">
              <a:buAutoNum type="arabicPeriod"/>
            </a:pPr>
            <a:r>
              <a:rPr lang="ru-RU" sz="1150" dirty="0" smtClean="0">
                <a:solidFill>
                  <a:srgbClr val="FF0000"/>
                </a:solidFill>
              </a:rPr>
              <a:t>Познавательная </a:t>
            </a:r>
            <a:r>
              <a:rPr lang="ru-RU" sz="1150" dirty="0">
                <a:solidFill>
                  <a:srgbClr val="FF0000"/>
                </a:solidFill>
              </a:rPr>
              <a:t>активность: ребенок любознательный, активный. Интересуется новым, неизвестным в окружающем </a:t>
            </a:r>
            <a:r>
              <a:rPr lang="ru-RU" sz="1150" dirty="0" smtClean="0">
                <a:solidFill>
                  <a:srgbClr val="FF0000"/>
                </a:solidFill>
              </a:rPr>
              <a:t>мире; задает </a:t>
            </a:r>
            <a:r>
              <a:rPr lang="ru-RU" sz="1150" dirty="0">
                <a:solidFill>
                  <a:srgbClr val="FF0000"/>
                </a:solidFill>
              </a:rPr>
              <a:t>вопросы взрослому, любит </a:t>
            </a:r>
            <a:r>
              <a:rPr lang="ru-RU" sz="1150" dirty="0" smtClean="0">
                <a:solidFill>
                  <a:srgbClr val="FF0000"/>
                </a:solidFill>
              </a:rPr>
              <a:t>экспериментировать; способен </a:t>
            </a:r>
            <a:r>
              <a:rPr lang="ru-RU" sz="1150" dirty="0">
                <a:solidFill>
                  <a:srgbClr val="FF0000"/>
                </a:solidFill>
              </a:rPr>
              <a:t>самостоятельно </a:t>
            </a:r>
            <a:r>
              <a:rPr lang="ru-RU" sz="1150" dirty="0" smtClean="0">
                <a:solidFill>
                  <a:srgbClr val="FF0000"/>
                </a:solidFill>
              </a:rPr>
              <a:t>действовать; в случаях </a:t>
            </a:r>
            <a:r>
              <a:rPr lang="ru-RU" sz="1150" dirty="0">
                <a:solidFill>
                  <a:srgbClr val="FF0000"/>
                </a:solidFill>
              </a:rPr>
              <a:t>затруднений обращается за помощью к </a:t>
            </a:r>
            <a:r>
              <a:rPr lang="ru-RU" sz="1150" dirty="0" smtClean="0">
                <a:solidFill>
                  <a:srgbClr val="FF0000"/>
                </a:solidFill>
              </a:rPr>
              <a:t>взрослому; принимает </a:t>
            </a:r>
            <a:r>
              <a:rPr lang="ru-RU" sz="1150" dirty="0">
                <a:solidFill>
                  <a:srgbClr val="FF0000"/>
                </a:solidFill>
              </a:rPr>
              <a:t>живое, заинтересованное участие в образовательном </a:t>
            </a:r>
            <a:r>
              <a:rPr lang="ru-RU" sz="1150" dirty="0" smtClean="0">
                <a:solidFill>
                  <a:srgbClr val="FF0000"/>
                </a:solidFill>
              </a:rPr>
              <a:t>процессе</a:t>
            </a:r>
          </a:p>
          <a:p>
            <a:pPr marL="514350" indent="-514350" algn="just">
              <a:buAutoNum type="arabicPeriod"/>
            </a:pPr>
            <a:r>
              <a:rPr lang="ru-RU" sz="1150" dirty="0" smtClean="0">
                <a:solidFill>
                  <a:srgbClr val="FF0000"/>
                </a:solidFill>
              </a:rPr>
              <a:t>Общие </a:t>
            </a:r>
            <a:r>
              <a:rPr lang="ru-RU" sz="1150" dirty="0">
                <a:solidFill>
                  <a:srgbClr val="FF0000"/>
                </a:solidFill>
              </a:rPr>
              <a:t>интеллектуальные умения и навыки: ребенок, способный решать интеллектуальные и личностные задачи </a:t>
            </a:r>
            <a:r>
              <a:rPr lang="ru-RU" sz="1150" dirty="0" smtClean="0">
                <a:solidFill>
                  <a:srgbClr val="FF0000"/>
                </a:solidFill>
              </a:rPr>
              <a:t>/проблемы, </a:t>
            </a:r>
            <a:r>
              <a:rPr lang="ru-RU" sz="1150" dirty="0">
                <a:solidFill>
                  <a:srgbClr val="FF0000"/>
                </a:solidFill>
              </a:rPr>
              <a:t>адекватные </a:t>
            </a:r>
            <a:r>
              <a:rPr lang="ru-RU" sz="1150" dirty="0" smtClean="0">
                <a:solidFill>
                  <a:srgbClr val="FF0000"/>
                </a:solidFill>
              </a:rPr>
              <a:t>возрасту; ребенок </a:t>
            </a:r>
            <a:r>
              <a:rPr lang="ru-RU" sz="1150" dirty="0">
                <a:solidFill>
                  <a:srgbClr val="FF0000"/>
                </a:solidFill>
              </a:rPr>
              <a:t>может применять самостоятельно усвоенные знания и способы деятельности для решения готовых задач </a:t>
            </a:r>
            <a:r>
              <a:rPr lang="ru-RU" sz="1150" dirty="0" smtClean="0">
                <a:solidFill>
                  <a:srgbClr val="FF0000"/>
                </a:solidFill>
              </a:rPr>
              <a:t>/проблем, </a:t>
            </a:r>
            <a:r>
              <a:rPr lang="ru-RU" sz="1150" dirty="0">
                <a:solidFill>
                  <a:srgbClr val="FF0000"/>
                </a:solidFill>
              </a:rPr>
              <a:t>поставленных как взрослым, так и им самим; в зависимости от ситуации может преобразовывать способы решения </a:t>
            </a:r>
            <a:r>
              <a:rPr lang="ru-RU" sz="1150" dirty="0" smtClean="0">
                <a:solidFill>
                  <a:srgbClr val="FF0000"/>
                </a:solidFill>
              </a:rPr>
              <a:t>задач/проблем</a:t>
            </a:r>
          </a:p>
          <a:p>
            <a:pPr marL="514350" indent="-514350" algn="just">
              <a:buAutoNum type="arabicPeriod"/>
            </a:pPr>
            <a:r>
              <a:rPr lang="ru-RU" sz="1150" dirty="0" smtClean="0">
                <a:solidFill>
                  <a:srgbClr val="FF0000"/>
                </a:solidFill>
              </a:rPr>
              <a:t>Образные </a:t>
            </a:r>
            <a:r>
              <a:rPr lang="ru-RU" sz="1150" dirty="0">
                <a:solidFill>
                  <a:srgbClr val="FF0000"/>
                </a:solidFill>
              </a:rPr>
              <a:t>представления об окружающем мире, широта кругозора: ребенок, имеющий первичные представления о себе, семье, обществе, государстве, мире и природе. Ребенок имеет представление о себе, собственной принадлежности и принадлежности других людей к определенному полу; о составе семьи, родственных отношениях и взаимосвязях, распределении семейных обязанностей, семейных традициях; об обществе, его культурных ценностях; о государстве и принадлежности к нему; о мире</a:t>
            </a:r>
            <a:r>
              <a:rPr lang="ru-RU" sz="1150" dirty="0" smtClean="0">
                <a:solidFill>
                  <a:srgbClr val="FF0000"/>
                </a:solidFill>
              </a:rPr>
              <a:t>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150" dirty="0" smtClean="0">
                <a:solidFill>
                  <a:srgbClr val="FF0000"/>
                </a:solidFill>
              </a:rPr>
              <a:t>Универсальные </a:t>
            </a:r>
            <a:r>
              <a:rPr lang="ru-RU" sz="1150" dirty="0">
                <a:solidFill>
                  <a:srgbClr val="FF0000"/>
                </a:solidFill>
              </a:rPr>
              <a:t>предпосылки учебной деятельности: ребенок, овладевший универсальными предпосылками учебной деятельности - умениями работать по правилу и по образцу, слушать взрослого и выполнять его инструкции</a:t>
            </a:r>
            <a:r>
              <a:rPr lang="ru-RU" sz="1150" dirty="0" smtClean="0">
                <a:solidFill>
                  <a:srgbClr val="FF0000"/>
                </a:solidFill>
              </a:rPr>
              <a:t>.</a:t>
            </a:r>
          </a:p>
          <a:p>
            <a:pPr marL="0" indent="0" algn="just">
              <a:buNone/>
            </a:pPr>
            <a:r>
              <a:rPr lang="ru-RU" sz="1150" b="1" dirty="0">
                <a:solidFill>
                  <a:srgbClr val="7030A0"/>
                </a:solidFill>
              </a:rPr>
              <a:t>III. Личностные качества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150" dirty="0" smtClean="0">
                <a:solidFill>
                  <a:srgbClr val="7030A0"/>
                </a:solidFill>
              </a:rPr>
              <a:t>Эмоциональная </a:t>
            </a:r>
            <a:r>
              <a:rPr lang="ru-RU" sz="1150" dirty="0">
                <a:solidFill>
                  <a:srgbClr val="7030A0"/>
                </a:solidFill>
              </a:rPr>
              <a:t>отзывчивость: ребенок, эмоционально отзывчивый. Откликается на эмоции близких людей и друзей. Сопереживает персонажам сказок, историй, рассказов. Эмоционально реагирует на произведения изобразительного искусства, музыкальные и художественные произведения, мир природы.</a:t>
            </a:r>
          </a:p>
          <a:p>
            <a:pPr marL="514350" indent="-514350" algn="just">
              <a:buFont typeface="+mj-lt"/>
              <a:buAutoNum type="arabicPeriod"/>
            </a:pPr>
            <a:r>
              <a:rPr lang="ru-RU" sz="1150" dirty="0" smtClean="0">
                <a:solidFill>
                  <a:srgbClr val="7030A0"/>
                </a:solidFill>
              </a:rPr>
              <a:t>Социально-коммуникативные </a:t>
            </a:r>
            <a:r>
              <a:rPr lang="ru-RU" sz="1150" dirty="0">
                <a:solidFill>
                  <a:srgbClr val="7030A0"/>
                </a:solidFill>
              </a:rPr>
              <a:t>навыки: ребенок, овладевший средствами общения и способами взаимодействия со взрослыми и сверстниками. Ребенок адекватно использует вербальные и невербальные средства общения, владеет диалогической речью и конструктивными способами взаимодействия с детьми и взрослыми </a:t>
            </a:r>
            <a:endParaRPr lang="ru-RU" sz="1150" dirty="0" smtClean="0">
              <a:solidFill>
                <a:srgbClr val="7030A0"/>
              </a:solidFill>
            </a:endParaRPr>
          </a:p>
          <a:p>
            <a:pPr marL="514350" indent="-514350" algn="just">
              <a:buAutoNum type="arabicPeriod"/>
            </a:pPr>
            <a:r>
              <a:rPr lang="ru-RU" sz="1150" dirty="0" smtClean="0">
                <a:solidFill>
                  <a:srgbClr val="7030A0"/>
                </a:solidFill>
              </a:rPr>
              <a:t>Произвольная </a:t>
            </a:r>
            <a:r>
              <a:rPr lang="ru-RU" sz="1150" dirty="0">
                <a:solidFill>
                  <a:srgbClr val="7030A0"/>
                </a:solidFill>
              </a:rPr>
              <a:t>регуляция поведения: ребенок, способный управлять своим поведением и планировать свои действия на основе первичных ценностных представлений, соблюдающий элементарные общепринятые нормы и правила поведения. </a:t>
            </a:r>
            <a:endParaRPr lang="ru-RU" sz="1150" dirty="0" smtClean="0">
              <a:solidFill>
                <a:srgbClr val="7030A0"/>
              </a:solidFill>
            </a:endParaRPr>
          </a:p>
          <a:p>
            <a:pPr marL="0" indent="0" algn="just">
              <a:buNone/>
            </a:pPr>
            <a:r>
              <a:rPr lang="ru-RU" sz="1150" b="1" dirty="0">
                <a:solidFill>
                  <a:schemeClr val="accent2">
                    <a:lumMod val="50000"/>
                  </a:schemeClr>
                </a:solidFill>
              </a:rPr>
              <a:t>IV. Умения и навыки:</a:t>
            </a:r>
            <a:r>
              <a:rPr lang="ru-RU" sz="1150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1150" dirty="0" smtClean="0">
                <a:solidFill>
                  <a:schemeClr val="accent2">
                    <a:lumMod val="50000"/>
                  </a:schemeClr>
                </a:solidFill>
              </a:rPr>
              <a:t> У </a:t>
            </a:r>
            <a:r>
              <a:rPr lang="ru-RU" sz="1150" dirty="0">
                <a:solidFill>
                  <a:schemeClr val="accent2">
                    <a:lumMod val="50000"/>
                  </a:schemeClr>
                </a:solidFill>
              </a:rPr>
              <a:t>ребенка сформированы умения и навыки, необходимые для осуществления различных видов детской деятельности.</a:t>
            </a:r>
          </a:p>
        </p:txBody>
      </p:sp>
    </p:spTree>
    <p:extLst>
      <p:ext uri="{BB962C8B-B14F-4D97-AF65-F5344CB8AC3E}">
        <p14:creationId xmlns="" xmlns:p14="http://schemas.microsoft.com/office/powerpoint/2010/main" val="13962258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640960" cy="1728192"/>
          </a:xfrm>
        </p:spPr>
        <p:txBody>
          <a:bodyPr>
            <a:noAutofit/>
          </a:bodyPr>
          <a:lstStyle/>
          <a:p>
            <a:r>
              <a:rPr lang="ru-RU" sz="3200" b="1" i="1" dirty="0">
                <a:solidFill>
                  <a:srgbClr val="C00000"/>
                </a:solidFill>
              </a:rPr>
              <a:t>Если вы воспитываете ребенка с «особыми» возможностями, </a:t>
            </a:r>
            <a:br>
              <a:rPr lang="ru-RU" sz="3200" b="1" i="1" dirty="0">
                <a:solidFill>
                  <a:srgbClr val="C00000"/>
                </a:solidFill>
              </a:rPr>
            </a:br>
            <a:r>
              <a:rPr lang="ru-RU" sz="3200" b="1" i="1" u="sng" dirty="0" smtClean="0">
                <a:solidFill>
                  <a:srgbClr val="C00000"/>
                </a:solidFill>
              </a:rPr>
              <a:t>МЫ </a:t>
            </a:r>
            <a:r>
              <a:rPr lang="ru-RU" sz="3200" b="1" i="1" u="sng" dirty="0">
                <a:solidFill>
                  <a:srgbClr val="C00000"/>
                </a:solidFill>
              </a:rPr>
              <a:t>ГОТОВЫ ПОМОЧЬ ВАМ</a:t>
            </a:r>
            <a:r>
              <a:rPr lang="ru-RU" sz="3200" b="1" i="1" u="sng" dirty="0" smtClean="0">
                <a:solidFill>
                  <a:srgbClr val="C00000"/>
                </a:solidFill>
              </a:rPr>
              <a:t>.</a:t>
            </a:r>
            <a:endParaRPr lang="ru-RU" sz="60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2132856"/>
            <a:ext cx="8784976" cy="4464496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r>
              <a:rPr lang="ru-RU" sz="2400" b="1" u="sng" dirty="0" smtClean="0">
                <a:solidFill>
                  <a:srgbClr val="0000CC"/>
                </a:solidFill>
              </a:rPr>
              <a:t>Учреждение</a:t>
            </a:r>
            <a:r>
              <a:rPr lang="ru-RU" sz="2400" b="1" u="sng" dirty="0">
                <a:solidFill>
                  <a:srgbClr val="0000CC"/>
                </a:solidFill>
              </a:rPr>
              <a:t>: </a:t>
            </a:r>
            <a:r>
              <a:rPr lang="ru-RU" sz="2400" dirty="0">
                <a:solidFill>
                  <a:srgbClr val="0000CC"/>
                </a:solidFill>
              </a:rPr>
              <a:t>Государственное автономное учреждение социального обслуживания «Реабилитационный центр для детей и подростков с ограниченными </a:t>
            </a:r>
            <a:r>
              <a:rPr lang="ru-RU" sz="2400" dirty="0" smtClean="0">
                <a:solidFill>
                  <a:srgbClr val="0000CC"/>
                </a:solidFill>
              </a:rPr>
              <a:t>возможностями «Возрождение» </a:t>
            </a:r>
            <a:r>
              <a:rPr lang="ru-RU" sz="2400" dirty="0">
                <a:solidFill>
                  <a:srgbClr val="0000CC"/>
                </a:solidFill>
              </a:rPr>
              <a:t>Министерства труда, занятости и социальной защиты Республики Татарстан в </a:t>
            </a:r>
            <a:r>
              <a:rPr lang="ru-RU" sz="2400" dirty="0" err="1" smtClean="0">
                <a:solidFill>
                  <a:srgbClr val="0000CC"/>
                </a:solidFill>
              </a:rPr>
              <a:t>Бугульминском</a:t>
            </a:r>
            <a:r>
              <a:rPr lang="ru-RU" sz="2400" dirty="0" smtClean="0">
                <a:solidFill>
                  <a:srgbClr val="0000CC"/>
                </a:solidFill>
              </a:rPr>
              <a:t>  </a:t>
            </a:r>
            <a:r>
              <a:rPr lang="ru-RU" sz="2400" dirty="0">
                <a:solidFill>
                  <a:srgbClr val="0000CC"/>
                </a:solidFill>
              </a:rPr>
              <a:t>муниципальном районе</a:t>
            </a:r>
            <a:r>
              <a:rPr lang="ru-RU" sz="2400" dirty="0" smtClean="0">
                <a:solidFill>
                  <a:srgbClr val="0000CC"/>
                </a:solidFill>
              </a:rPr>
              <a:t>»</a:t>
            </a:r>
          </a:p>
          <a:p>
            <a:pPr marL="0" indent="0">
              <a:buNone/>
            </a:pPr>
            <a:endParaRPr lang="ru-RU" sz="24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00CC"/>
                </a:solidFill>
              </a:rPr>
              <a:t>Адрес</a:t>
            </a:r>
            <a:r>
              <a:rPr lang="ru-RU" sz="2400" b="1" u="sng" dirty="0">
                <a:solidFill>
                  <a:srgbClr val="0000CC"/>
                </a:solidFill>
              </a:rPr>
              <a:t>: </a:t>
            </a:r>
            <a:r>
              <a:rPr lang="ru-RU" sz="2400" dirty="0" smtClean="0">
                <a:solidFill>
                  <a:srgbClr val="0000CC"/>
                </a:solidFill>
              </a:rPr>
              <a:t> </a:t>
            </a:r>
            <a:r>
              <a:rPr lang="ru-RU" sz="2000" dirty="0" smtClean="0"/>
              <a:t>423234,	РТ, г. </a:t>
            </a:r>
            <a:r>
              <a:rPr lang="tt-RU" sz="2000" dirty="0" smtClean="0"/>
              <a:t>Бугу</a:t>
            </a:r>
            <a:r>
              <a:rPr lang="ru-RU" sz="2000" dirty="0" err="1" smtClean="0"/>
              <a:t>льма</a:t>
            </a:r>
            <a:r>
              <a:rPr lang="ru-RU" sz="2000" dirty="0" smtClean="0"/>
              <a:t>,	ул. </a:t>
            </a:r>
            <a:r>
              <a:rPr lang="ru-RU" sz="2000" dirty="0" err="1" smtClean="0"/>
              <a:t>Каюма</a:t>
            </a:r>
            <a:r>
              <a:rPr lang="ru-RU" sz="2000" dirty="0" smtClean="0"/>
              <a:t> Насырова, д.4. </a:t>
            </a:r>
            <a:endParaRPr lang="ru-RU" sz="2400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2400" b="1" u="sng" dirty="0" err="1" smtClean="0">
                <a:solidFill>
                  <a:srgbClr val="0000CC"/>
                </a:solidFill>
              </a:rPr>
              <a:t>Телефон\Факс</a:t>
            </a:r>
            <a:r>
              <a:rPr lang="ru-RU" sz="2400" b="1" u="sng" dirty="0" smtClean="0">
                <a:solidFill>
                  <a:srgbClr val="0000CC"/>
                </a:solidFill>
              </a:rPr>
              <a:t>: </a:t>
            </a:r>
            <a:r>
              <a:rPr lang="ru-RU" sz="2000" dirty="0" smtClean="0"/>
              <a:t>8(85594) 4-17-77, 8(85594) 4-46-11 </a:t>
            </a:r>
            <a:endParaRPr lang="ru-RU" sz="2400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ru-RU" sz="2400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2400" b="1" u="sng" dirty="0" err="1">
                <a:solidFill>
                  <a:srgbClr val="0000CC"/>
                </a:solidFill>
              </a:rPr>
              <a:t>Е-mail</a:t>
            </a:r>
            <a:r>
              <a:rPr lang="ru-RU" sz="2400" b="1" u="sng" dirty="0">
                <a:solidFill>
                  <a:srgbClr val="0000CC"/>
                </a:solidFill>
              </a:rPr>
              <a:t>: </a:t>
            </a:r>
            <a:r>
              <a:rPr lang="ru-RU" sz="2400" dirty="0" smtClean="0">
                <a:solidFill>
                  <a:srgbClr val="0000CC"/>
                </a:solidFill>
              </a:rPr>
              <a:t> </a:t>
            </a:r>
            <a:r>
              <a:rPr lang="en-US" sz="2000" dirty="0" err="1" smtClean="0"/>
              <a:t>Rcdpov</a:t>
            </a:r>
            <a:r>
              <a:rPr lang="ru-RU" sz="2000" dirty="0" smtClean="0"/>
              <a:t>.</a:t>
            </a:r>
            <a:r>
              <a:rPr lang="en-US" sz="2000" dirty="0" err="1" smtClean="0"/>
              <a:t>Vozrozh</a:t>
            </a:r>
            <a:r>
              <a:rPr lang="ru-RU" sz="2000" dirty="0" smtClean="0"/>
              <a:t>-</a:t>
            </a:r>
            <a:r>
              <a:rPr lang="en-US" sz="2000" dirty="0" err="1" smtClean="0"/>
              <a:t>bugul</a:t>
            </a:r>
            <a:r>
              <a:rPr lang="ru-RU" sz="2000" dirty="0" smtClean="0"/>
              <a:t>@</a:t>
            </a:r>
            <a:r>
              <a:rPr lang="en-US" sz="2000" dirty="0" err="1" smtClean="0"/>
              <a:t>tatar</a:t>
            </a:r>
            <a:r>
              <a:rPr lang="ru-RU" sz="2000" dirty="0" smtClean="0"/>
              <a:t>.</a:t>
            </a:r>
            <a:r>
              <a:rPr lang="en-US" sz="2000" dirty="0" err="1" smtClean="0"/>
              <a:t>ru</a:t>
            </a:r>
            <a:endParaRPr lang="ru-RU" sz="2400" dirty="0">
              <a:solidFill>
                <a:srgbClr val="0000CC"/>
              </a:solidFill>
            </a:endParaRPr>
          </a:p>
          <a:p>
            <a:pPr marL="0" indent="0">
              <a:buNone/>
            </a:pPr>
            <a:endParaRPr lang="ru-RU" sz="2400" dirty="0" smtClean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2400" b="1" u="sng" dirty="0" smtClean="0">
                <a:solidFill>
                  <a:srgbClr val="0000CC"/>
                </a:solidFill>
              </a:rPr>
              <a:t>Адрес официального сайта:</a:t>
            </a:r>
            <a:endParaRPr lang="ru-RU" sz="2400" b="1" u="sng" dirty="0">
              <a:solidFill>
                <a:srgbClr val="0000CC"/>
              </a:solidFill>
            </a:endParaRPr>
          </a:p>
          <a:p>
            <a:pPr marL="0" indent="0">
              <a:buNone/>
            </a:pPr>
            <a:r>
              <a:rPr lang="ru-RU" sz="2400" dirty="0" smtClean="0">
                <a:solidFill>
                  <a:srgbClr val="0000CC"/>
                </a:solidFill>
              </a:rPr>
              <a:t> (</a:t>
            </a:r>
            <a:r>
              <a:rPr lang="en-US" sz="2400" dirty="0" smtClean="0">
                <a:solidFill>
                  <a:srgbClr val="0000CC"/>
                </a:solidFill>
              </a:rPr>
              <a:t>https://sobes.tatarstan.ru/gauso-reabilitatsionniy-tsentr-dlya-detey-i-631816.htm</a:t>
            </a:r>
            <a:r>
              <a:rPr lang="ru-RU" sz="2400" dirty="0" smtClean="0">
                <a:solidFill>
                  <a:srgbClr val="0000CC"/>
                </a:solidFill>
              </a:rPr>
              <a:t>)</a:t>
            </a:r>
            <a:endParaRPr lang="ru-RU" sz="2400" dirty="0">
              <a:solidFill>
                <a:srgbClr val="0000CC"/>
              </a:solidFill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950" y="4143380"/>
            <a:ext cx="2214546" cy="14763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1004728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55576" y="467278"/>
            <a:ext cx="8229600" cy="5986058"/>
          </a:xfrm>
        </p:spPr>
        <p:txBody>
          <a:bodyPr>
            <a:normAutofit fontScale="90000"/>
          </a:bodyPr>
          <a:lstStyle/>
          <a:p>
            <a:pPr algn="l"/>
            <a:r>
              <a:rPr lang="ru-RU" sz="3100" b="1" dirty="0">
                <a:solidFill>
                  <a:srgbClr val="C00000"/>
                </a:solidFill>
              </a:rPr>
              <a:t>Общая общеобразовательная </a:t>
            </a:r>
            <a:r>
              <a:rPr lang="ru-RU" sz="3100" b="1" dirty="0" smtClean="0">
                <a:solidFill>
                  <a:srgbClr val="C00000"/>
                </a:solidFill>
              </a:rPr>
              <a:t>программа</a:t>
            </a:r>
            <a:br>
              <a:rPr lang="ru-RU" sz="3100" b="1" dirty="0" smtClean="0">
                <a:solidFill>
                  <a:srgbClr val="C0000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– </a:t>
            </a:r>
            <a:r>
              <a:rPr lang="ru-RU" sz="3100" b="1" dirty="0">
                <a:solidFill>
                  <a:srgbClr val="0070C0"/>
                </a:solidFill>
              </a:rPr>
              <a:t>это нормативно </a:t>
            </a:r>
            <a:r>
              <a:rPr lang="ru-RU" sz="3100" b="1" dirty="0" smtClean="0">
                <a:solidFill>
                  <a:srgbClr val="0070C0"/>
                </a:solidFill>
              </a:rPr>
              <a:t>–</a:t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управленческий </a:t>
            </a:r>
            <a:r>
              <a:rPr lang="ru-RU" sz="3100" b="1" dirty="0">
                <a:solidFill>
                  <a:srgbClr val="0070C0"/>
                </a:solidFill>
              </a:rPr>
              <a:t>документ 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учреждения</a:t>
            </a:r>
            <a:r>
              <a:rPr lang="ru-RU" sz="3100" b="1" dirty="0">
                <a:solidFill>
                  <a:srgbClr val="0070C0"/>
                </a:solidFill>
              </a:rPr>
              <a:t>, который 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определяет </a:t>
            </a:r>
            <a:r>
              <a:rPr lang="ru-RU" sz="3100" b="1" dirty="0">
                <a:solidFill>
                  <a:srgbClr val="0070C0"/>
                </a:solidFill>
              </a:rPr>
              <a:t>специфику 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содержания </a:t>
            </a:r>
            <a:r>
              <a:rPr lang="ru-RU" sz="3100" b="1" dirty="0">
                <a:solidFill>
                  <a:srgbClr val="0070C0"/>
                </a:solidFill>
              </a:rPr>
              <a:t>образования и </a:t>
            </a:r>
            <a:r>
              <a:rPr lang="ru-RU" sz="3100" b="1" dirty="0" smtClean="0">
                <a:solidFill>
                  <a:srgbClr val="0070C0"/>
                </a:solidFill>
              </a:rPr>
              <a:t/>
            </a:r>
            <a:br>
              <a:rPr lang="ru-RU" sz="3100" b="1" dirty="0" smtClean="0">
                <a:solidFill>
                  <a:srgbClr val="0070C0"/>
                </a:solidFill>
              </a:rPr>
            </a:br>
            <a:r>
              <a:rPr lang="ru-RU" sz="3100" b="1" dirty="0" smtClean="0">
                <a:solidFill>
                  <a:srgbClr val="0070C0"/>
                </a:solidFill>
              </a:rPr>
              <a:t>особенности </a:t>
            </a:r>
            <a:r>
              <a:rPr lang="ru-RU" sz="3100" b="1" dirty="0">
                <a:solidFill>
                  <a:srgbClr val="0070C0"/>
                </a:solidFill>
              </a:rPr>
              <a:t>организации </a:t>
            </a:r>
            <a:r>
              <a:rPr lang="ru-RU" sz="3100" b="1" dirty="0" err="1">
                <a:solidFill>
                  <a:srgbClr val="0070C0"/>
                </a:solidFill>
              </a:rPr>
              <a:t>воспитательно</a:t>
            </a:r>
            <a:r>
              <a:rPr lang="ru-RU" sz="3100" b="1" dirty="0">
                <a:solidFill>
                  <a:srgbClr val="0070C0"/>
                </a:solidFill>
              </a:rPr>
              <a:t>-образовательного процесса; является структурной и функциональной единицей образовательного пространства динамического единства субъектов педагогического процесса, системы их отношений и условий деятельности. 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Рисунок 3" descr="C:\Users\Сургей\Desktop\pExQ0sJLd9M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86446" y="1643050"/>
            <a:ext cx="2479883" cy="169113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="" xmlns:p14="http://schemas.microsoft.com/office/powerpoint/2010/main" val="22147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>
            <a:norm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Для чего необходима образовательная программа?</a:t>
            </a: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>
                <a:solidFill>
                  <a:srgbClr val="009900"/>
                </a:solidFill>
              </a:rPr>
              <a:t>Образовательная </a:t>
            </a:r>
            <a:r>
              <a:rPr lang="ru-RU" sz="2000" dirty="0">
                <a:solidFill>
                  <a:srgbClr val="009900"/>
                </a:solidFill>
              </a:rPr>
              <a:t>программа </a:t>
            </a:r>
            <a:r>
              <a:rPr lang="ru-RU" sz="2000" dirty="0" smtClean="0">
                <a:solidFill>
                  <a:srgbClr val="009900"/>
                </a:solidFill>
              </a:rPr>
              <a:t>определяет </a:t>
            </a:r>
            <a:r>
              <a:rPr lang="ru-RU" sz="2000" dirty="0">
                <a:solidFill>
                  <a:srgbClr val="009900"/>
                </a:solidFill>
              </a:rPr>
              <a:t>содержание и организацию образовательного процесса </a:t>
            </a:r>
            <a:r>
              <a:rPr lang="ru-RU" sz="2000" dirty="0" smtClean="0">
                <a:solidFill>
                  <a:srgbClr val="009900"/>
                </a:solidFill>
              </a:rPr>
              <a:t>детей и </a:t>
            </a:r>
            <a:r>
              <a:rPr lang="ru-RU" sz="2000" dirty="0">
                <a:solidFill>
                  <a:srgbClr val="009900"/>
                </a:solidFill>
              </a:rPr>
              <a:t>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</a:t>
            </a:r>
            <a:r>
              <a:rPr lang="ru-RU" sz="2000" dirty="0" smtClean="0">
                <a:solidFill>
                  <a:srgbClr val="009900"/>
                </a:solidFill>
              </a:rPr>
              <a:t>здоровья.</a:t>
            </a:r>
            <a:r>
              <a:rPr lang="ru-RU" sz="2000" dirty="0">
                <a:solidFill>
                  <a:srgbClr val="009900"/>
                </a:solidFill>
              </a:rPr>
              <a:t/>
            </a:r>
            <a:br>
              <a:rPr lang="ru-RU" sz="2000" dirty="0">
                <a:solidFill>
                  <a:srgbClr val="009900"/>
                </a:solidFill>
              </a:rPr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/>
              <a:t/>
            </a:r>
            <a:br>
              <a:rPr lang="ru-RU" sz="2000" dirty="0"/>
            </a:br>
            <a:r>
              <a:rPr lang="ru-RU" sz="2000" dirty="0">
                <a:solidFill>
                  <a:srgbClr val="7030A0"/>
                </a:solidFill>
              </a:rPr>
              <a:t>Важным в содержании образовательной программы </a:t>
            </a:r>
            <a:r>
              <a:rPr lang="ru-RU" sz="2000" dirty="0" smtClean="0">
                <a:solidFill>
                  <a:srgbClr val="7030A0"/>
                </a:solidFill>
              </a:rPr>
              <a:t>учреждения </a:t>
            </a:r>
            <a:r>
              <a:rPr lang="ru-RU" sz="2000" dirty="0">
                <a:solidFill>
                  <a:srgbClr val="7030A0"/>
                </a:solidFill>
              </a:rPr>
              <a:t>-являются образовательные области, которые обеспечивают разностороннее  развитие детей с учетом их возрастных и индивидуальных особенностей по основным направлениям – социально-коммутативному, познавательному,  речевому,  художественно-эстетическому, физическому.</a:t>
            </a:r>
            <a:br>
              <a:rPr lang="ru-RU" sz="2000" dirty="0">
                <a:solidFill>
                  <a:srgbClr val="7030A0"/>
                </a:solidFill>
              </a:rPr>
            </a:br>
            <a:r>
              <a:rPr lang="ru-RU" sz="2000" dirty="0" smtClean="0">
                <a:solidFill>
                  <a:srgbClr val="7030A0"/>
                </a:solidFill>
              </a:rPr>
              <a:t>Таким </a:t>
            </a:r>
            <a:r>
              <a:rPr lang="ru-RU" sz="2000" dirty="0">
                <a:solidFill>
                  <a:srgbClr val="7030A0"/>
                </a:solidFill>
              </a:rPr>
              <a:t>образом образовательная программа </a:t>
            </a:r>
            <a:r>
              <a:rPr lang="ru-RU" sz="2000" dirty="0" smtClean="0">
                <a:solidFill>
                  <a:srgbClr val="7030A0"/>
                </a:solidFill>
              </a:rPr>
              <a:t>охватывает </a:t>
            </a:r>
            <a:r>
              <a:rPr lang="ru-RU" sz="2000" dirty="0">
                <a:solidFill>
                  <a:srgbClr val="7030A0"/>
                </a:solidFill>
              </a:rPr>
              <a:t>все основные моменты жизнедеятельности детей дошкольного возраста которые посещают </a:t>
            </a:r>
            <a:r>
              <a:rPr lang="ru-RU" sz="2000" dirty="0" smtClean="0">
                <a:solidFill>
                  <a:srgbClr val="7030A0"/>
                </a:solidFill>
              </a:rPr>
              <a:t>Реабилитационный центр.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348880"/>
            <a:ext cx="1368152" cy="13443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="" xmlns:p14="http://schemas.microsoft.com/office/powerpoint/2010/main" val="9330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8229600" cy="850106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Структура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="" xmlns:p14="http://schemas.microsoft.com/office/powerpoint/2010/main" val="3715160361"/>
              </p:ext>
            </p:extLst>
          </p:nvPr>
        </p:nvGraphicFramePr>
        <p:xfrm>
          <a:off x="899592" y="1628801"/>
          <a:ext cx="7416800" cy="4320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35824194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332656"/>
            <a:ext cx="8568952" cy="936104"/>
          </a:xfrm>
        </p:spPr>
        <p:txBody>
          <a:bodyPr>
            <a:normAutofit fontScale="90000"/>
          </a:bodyPr>
          <a:lstStyle/>
          <a:p>
            <a:pPr lvl="0">
              <a:spcBef>
                <a:spcPts val="0"/>
              </a:spcBef>
            </a:pPr>
            <a:r>
              <a:rPr lang="ru-RU" sz="2000" b="1" i="1" dirty="0">
                <a:solidFill>
                  <a:srgbClr val="7030A0"/>
                </a:solidFill>
                <a:ea typeface="+mn-ea"/>
                <a:cs typeface="+mn-cs"/>
              </a:rPr>
              <a:t/>
            </a:r>
            <a:br>
              <a:rPr lang="ru-RU" sz="2000" b="1" i="1" dirty="0">
                <a:solidFill>
                  <a:srgbClr val="7030A0"/>
                </a:solidFill>
                <a:ea typeface="+mn-ea"/>
                <a:cs typeface="+mn-cs"/>
              </a:rPr>
            </a:br>
            <a:r>
              <a:rPr lang="ru-RU" sz="4900" b="1" dirty="0">
                <a:solidFill>
                  <a:srgbClr val="C00000"/>
                </a:solidFill>
              </a:rPr>
              <a:t>Нормативно-правовые основы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1412776"/>
            <a:ext cx="8229600" cy="5184576"/>
          </a:xfrm>
        </p:spPr>
        <p:txBody>
          <a:bodyPr>
            <a:normAutofit fontScale="47500" lnSpcReduction="20000"/>
          </a:bodyPr>
          <a:lstStyle/>
          <a:p>
            <a:pPr marL="0" indent="0" algn="just">
              <a:buNone/>
            </a:pPr>
            <a:r>
              <a:rPr lang="ru-RU" sz="3800" dirty="0" smtClean="0"/>
              <a:t>Основными документами, регламентирующими ценностно-целевые и методологические основы данной общеобразовательной Программы, являются:</a:t>
            </a:r>
          </a:p>
          <a:p>
            <a:pPr algn="just"/>
            <a:r>
              <a:rPr lang="ru-RU" sz="3800" dirty="0" smtClean="0"/>
              <a:t>Конвенция о правах ребенка;</a:t>
            </a:r>
          </a:p>
          <a:p>
            <a:pPr algn="just"/>
            <a:r>
              <a:rPr lang="ru-RU" sz="3800" dirty="0" smtClean="0"/>
              <a:t>Федеральный закон от 29 декабря 2012г. № 273-ФЗ «Об образовании в Российской Федерации»; </a:t>
            </a:r>
          </a:p>
          <a:p>
            <a:pPr algn="just"/>
            <a:r>
              <a:rPr lang="ru-RU" sz="3800" dirty="0" smtClean="0"/>
              <a:t>Федеральный закон №442-ФЗ от 28 декабря 2013 г. «Об основах социального обслуживания граждан в Российской Федерации»;</a:t>
            </a:r>
          </a:p>
          <a:p>
            <a:pPr algn="just"/>
            <a:r>
              <a:rPr lang="ru-RU" sz="3800" dirty="0" smtClean="0"/>
              <a:t>Постановление Кабинета Министров Республики Татарстан от 28.12.2014 №1100 «Об утверждении Порядка предоставления социальных услуг поставщиками социальных услуг в стационарной форме социального обслуживания в РТ»;</a:t>
            </a:r>
          </a:p>
          <a:p>
            <a:pPr algn="just"/>
            <a:r>
              <a:rPr lang="ru-RU" sz="3800" dirty="0" smtClean="0"/>
              <a:t>Постановление Кабинета Министров Республики Татарстан от 31.12.2014 №1101 «Об утверждении Порядка предоставления социальных услуг поставщиками социальных услуг в полустационарной форме социального обслуживания в РТ»;</a:t>
            </a:r>
          </a:p>
          <a:p>
            <a:pPr algn="just"/>
            <a:r>
              <a:rPr lang="ru-RU" sz="3800" dirty="0" smtClean="0"/>
              <a:t>Постановление Главного государственного санитарного  врача РФ от 15.05.2013г. №26 «Об утверждении </a:t>
            </a:r>
            <a:r>
              <a:rPr lang="ru-RU" sz="3800" dirty="0" err="1" smtClean="0"/>
              <a:t>СанПин</a:t>
            </a:r>
            <a:r>
              <a:rPr lang="ru-RU" sz="3800" dirty="0" smtClean="0"/>
              <a:t> 2.4.1.3049-13 «Санитарно-эпидемиологические требования к устройству, содержанию и организации режима работы дошкольных образовательных организаций»;</a:t>
            </a:r>
          </a:p>
          <a:p>
            <a:pPr algn="just"/>
            <a:r>
              <a:rPr lang="ru-RU" sz="3800" dirty="0" smtClean="0"/>
              <a:t>Устав учреждения от 08.05.2015г. №289.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245224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Цель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1237918003"/>
              </p:ext>
            </p:extLst>
          </p:nvPr>
        </p:nvGraphicFramePr>
        <p:xfrm>
          <a:off x="-108520" y="1844824"/>
          <a:ext cx="9433048" cy="5256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251520" y="1304142"/>
            <a:ext cx="8712968" cy="16663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-330200" algn="just">
              <a:lnSpc>
                <a:spcPct val="115000"/>
              </a:lnSpc>
              <a:spcAft>
                <a:spcPts val="0"/>
              </a:spcAft>
            </a:pPr>
            <a:r>
              <a:rPr lang="ru-RU" dirty="0" smtClean="0">
                <a:effectLst/>
                <a:ea typeface="Times New Roman"/>
              </a:rPr>
              <a:t>Обеспечение всестороннего развития детей, с учетом их возрастных и индивидуальных особенностей, по основным направлениям: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 детей дошкольного возраста.</a:t>
            </a:r>
            <a:endParaRPr lang="ru-RU" dirty="0">
              <a:effectLst/>
              <a:ea typeface="Times New Roman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48799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/>
          </a:bodyPr>
          <a:lstStyle/>
          <a:p>
            <a:r>
              <a:rPr lang="ru-RU" sz="4000" b="1" dirty="0">
                <a:solidFill>
                  <a:srgbClr val="C00000"/>
                </a:solidFill>
              </a:rPr>
              <a:t>Образовательная программа </a:t>
            </a:r>
            <a:r>
              <a:rPr lang="ru-RU" sz="2200" b="1" dirty="0">
                <a:solidFill>
                  <a:srgbClr val="008000"/>
                </a:solidFill>
              </a:rPr>
              <a:t/>
            </a:r>
            <a:br>
              <a:rPr lang="ru-RU" sz="2200" b="1" dirty="0">
                <a:solidFill>
                  <a:srgbClr val="008000"/>
                </a:solidFill>
              </a:rPr>
            </a:br>
            <a:r>
              <a:rPr lang="ru-RU" sz="1800" b="1" i="1" dirty="0">
                <a:solidFill>
                  <a:srgbClr val="7030A0"/>
                </a:solidFill>
              </a:rPr>
              <a:t>учитывает образовательные потребности, интересы и мотивы воспитанников, их родителей (законных представителей)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67544" y="2060848"/>
            <a:ext cx="8229600" cy="452596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000" dirty="0" smtClean="0"/>
              <a:t>Содержание образовательного процесса выстроено в соответствии с примерной  общеобразовательной программой дошкольного образования «От рождения до школы» под редакцией Н. Е. </a:t>
            </a:r>
            <a:r>
              <a:rPr lang="ru-RU" sz="2000" dirty="0" err="1" smtClean="0"/>
              <a:t>Вераксы</a:t>
            </a:r>
            <a:r>
              <a:rPr lang="ru-RU" sz="2000" dirty="0" smtClean="0"/>
              <a:t>, </a:t>
            </a:r>
            <a:r>
              <a:rPr lang="ru-RU" sz="2000" dirty="0" err="1" smtClean="0"/>
              <a:t>Т.С.Комаровой</a:t>
            </a:r>
            <a:r>
              <a:rPr lang="ru-RU" sz="2000" dirty="0" smtClean="0"/>
              <a:t>, </a:t>
            </a:r>
            <a:r>
              <a:rPr lang="ru-RU" sz="2000" dirty="0" err="1" smtClean="0"/>
              <a:t>М.В.Васильевой</a:t>
            </a:r>
            <a:r>
              <a:rPr lang="ru-RU" sz="2000" dirty="0" smtClean="0"/>
              <a:t>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В Программе комплексно представлены все основные содержательные линии воспитания и образования ребенка с ОВЗ от 2 до 7 лет.</a:t>
            </a:r>
          </a:p>
          <a:p>
            <a:pPr marL="0" indent="0">
              <a:buNone/>
            </a:pPr>
            <a:endParaRPr lang="ru-RU" sz="2000" dirty="0" smtClean="0"/>
          </a:p>
          <a:p>
            <a:pPr marL="0" indent="0">
              <a:buNone/>
            </a:pPr>
            <a:r>
              <a:rPr lang="ru-RU" sz="2000" dirty="0" smtClean="0"/>
              <a:t>Содержание Программы включает совокупность образовательных областей, которые обеспечивают комплексное развитие детей, на основе сотрудничества со взрослыми и сверстниками в соответствующих дошкольному возрасту видах деятельности.</a:t>
            </a:r>
            <a:endParaRPr lang="ru-RU" sz="2000" dirty="0"/>
          </a:p>
        </p:txBody>
      </p:sp>
    </p:spTree>
    <p:extLst>
      <p:ext uri="{BB962C8B-B14F-4D97-AF65-F5344CB8AC3E}">
        <p14:creationId xmlns="" xmlns:p14="http://schemas.microsoft.com/office/powerpoint/2010/main" val="2058517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Оценка результативности освоения образовательной Программы</a:t>
            </a:r>
            <a:endParaRPr lang="ru-RU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2688688621"/>
              </p:ext>
            </p:extLst>
          </p:nvPr>
        </p:nvGraphicFramePr>
        <p:xfrm>
          <a:off x="323528" y="1988840"/>
          <a:ext cx="8568952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963291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60648"/>
            <a:ext cx="8928992" cy="1143000"/>
          </a:xfrm>
        </p:spPr>
        <p:txBody>
          <a:bodyPr>
            <a:noAutofit/>
          </a:bodyPr>
          <a:lstStyle/>
          <a:p>
            <a:r>
              <a:rPr lang="ru-RU" sz="3600" b="1" dirty="0" smtClean="0">
                <a:solidFill>
                  <a:srgbClr val="C00000"/>
                </a:solidFill>
              </a:rPr>
              <a:t>Основные направления образования и развития детей </a:t>
            </a:r>
            <a:r>
              <a:rPr lang="ru-RU" sz="2800" b="1" dirty="0" smtClean="0">
                <a:solidFill>
                  <a:srgbClr val="C00000"/>
                </a:solidFill>
              </a:rPr>
              <a:t>(образовательные области)</a:t>
            </a:r>
            <a:endParaRPr lang="ru-RU" sz="28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Схема 4"/>
          <p:cNvGraphicFramePr/>
          <p:nvPr>
            <p:extLst>
              <p:ext uri="{D42A27DB-BD31-4B8C-83A1-F6EECF244321}">
                <p14:modId xmlns="" xmlns:p14="http://schemas.microsoft.com/office/powerpoint/2010/main" val="292306026"/>
              </p:ext>
            </p:extLst>
          </p:nvPr>
        </p:nvGraphicFramePr>
        <p:xfrm>
          <a:off x="107504" y="1412776"/>
          <a:ext cx="9036496" cy="54452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="" xmlns:p14="http://schemas.microsoft.com/office/powerpoint/2010/main" val="2682666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547</TotalTime>
  <Words>1175</Words>
  <Application>Microsoft Office PowerPoint</Application>
  <PresentationFormat>Экран (4:3)</PresentationFormat>
  <Paragraphs>98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  КРАТКАЯ ПРЕЗЕНТАЦИЯ  ОСНОВНОЙ ОБЩЕОБРАЗОВАТЕЛЬНОЙ ПРОГРАММЫ ДОШКОЛЬНОГО ОБРАЗОВАНИЯ реализуемой в ГАУСО  «РЦДПОВ «Возрождение» </vt:lpstr>
      <vt:lpstr>Общая общеобразовательная программа – это нормативно – управленческий документ  учреждения, который  определяет специфику  содержания образования и  особенности организации воспитательно-образовательного процесса; является структурной и функциональной единицей образовательного пространства динамического единства субъектов педагогического процесса, системы их отношений и условий деятельности. </vt:lpstr>
      <vt:lpstr>Для чего необходима образовательная программа? Образовательная программа определяет содержание и организацию образовательного процесса детей и направлена на формирование общей культуры, развитие физических, интеллектуальных и личностных качеств, формирование предпосылок учебной деятельности, обеспечивающих социальную успешность, сохранение и укрепление здоровья.      Важным в содержании образовательной программы учреждения -являются образовательные области, которые обеспечивают разностороннее  развитие детей с учетом их возрастных и индивидуальных особенностей по основным направлениям – социально-коммутативному, познавательному,  речевому,  художественно-эстетическому, физическому. Таким образом образовательная программа охватывает все основные моменты жизнедеятельности детей дошкольного возраста которые посещают Реабилитационный центр.</vt:lpstr>
      <vt:lpstr>Структура Программы</vt:lpstr>
      <vt:lpstr> Нормативно-правовые основы </vt:lpstr>
      <vt:lpstr>Цель Программы</vt:lpstr>
      <vt:lpstr>Образовательная программа  учитывает образовательные потребности, интересы и мотивы воспитанников, их родителей (законных представителей)</vt:lpstr>
      <vt:lpstr>Оценка результативности освоения образовательной Программы</vt:lpstr>
      <vt:lpstr>Основные направления образования и развития детей (образовательные области)</vt:lpstr>
      <vt:lpstr>Особенности осуществления образовательного процесса</vt:lpstr>
      <vt:lpstr>Специфические подходы к образовательному процессу в Реабилитационном центре</vt:lpstr>
      <vt:lpstr>Реализация коррекционно-развивающих задач в образовательном процессе</vt:lpstr>
      <vt:lpstr>Содержание коррекционно-развивающей работы педагогов-психологов</vt:lpstr>
      <vt:lpstr>Содержание коррекционно-развивающей работы учителей-логопедов</vt:lpstr>
      <vt:lpstr>Взаимодействие с семьями (законными представителями) воспитанников. Направления работы:</vt:lpstr>
      <vt:lpstr>Планируемые результаты освоения детьми основной общеобразовательной программы</vt:lpstr>
      <vt:lpstr>Если вы воспитываете ребенка с «особыми» возможностями,  МЫ ГОТОВЫ ПОМОЧЬ ВАМ.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ОБЩЕОБРАЗОВАТЕЛЬНАЯ ПРОГРАММА ДОШКОЛЬНОГО ОБРАЗОВАНИЯ реализуемая в ГАУСО «РЦДПОВ  в Лаишевском муниципальном районе»</dc:title>
  <dc:creator>Melt</dc:creator>
  <cp:lastModifiedBy>Сургей</cp:lastModifiedBy>
  <cp:revision>42</cp:revision>
  <dcterms:created xsi:type="dcterms:W3CDTF">2019-03-25T09:19:02Z</dcterms:created>
  <dcterms:modified xsi:type="dcterms:W3CDTF">2021-09-15T18:50:49Z</dcterms:modified>
</cp:coreProperties>
</file>