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9" r:id="rId9"/>
    <p:sldId id="262" r:id="rId10"/>
    <p:sldId id="263" r:id="rId11"/>
    <p:sldId id="264" r:id="rId12"/>
    <p:sldId id="265" r:id="rId13"/>
    <p:sldId id="271" r:id="rId14"/>
    <p:sldId id="267" r:id="rId15"/>
    <p:sldId id="268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люза" initials="И" lastIdx="1" clrIdx="0">
    <p:extLst>
      <p:ext uri="{19B8F6BF-5375-455C-9EA6-DF929625EA0E}">
        <p15:presenceInfo xmlns:p15="http://schemas.microsoft.com/office/powerpoint/2012/main" userId="Илюз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211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2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098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61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89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757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56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417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4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6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2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49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94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70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84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1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91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2CCB34-C03D-41F0-B9D6-3270C8EDEF5E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6F59D1-1079-47F7-B41C-A1CDE2E48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1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_wNZs418vs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D6ADD6-2C98-4060-BC36-DD9AA2464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90194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894247-B5B7-47A4-9F8C-C18AA7FA0895}"/>
              </a:ext>
            </a:extLst>
          </p:cNvPr>
          <p:cNvSpPr/>
          <p:nvPr/>
        </p:nvSpPr>
        <p:spPr>
          <a:xfrm>
            <a:off x="506437" y="493599"/>
            <a:ext cx="108321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МБДОУ «Детский сад №78 комбинированного вида с татарским языком </a:t>
            </a:r>
            <a:br>
              <a:rPr lang="ru-RU" sz="2400" dirty="0"/>
            </a:br>
            <a:r>
              <a:rPr lang="ru-RU" sz="2400" dirty="0"/>
              <a:t>воспитания и обучения» Авиастроительного района </a:t>
            </a:r>
            <a:r>
              <a:rPr lang="ru-RU" sz="2400" dirty="0" err="1"/>
              <a:t>г.Казани</a:t>
            </a:r>
            <a:r>
              <a:rPr lang="ru-RU" sz="2400" dirty="0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2509DB-B9B5-49F0-8BC2-E35414A6A835}"/>
              </a:ext>
            </a:extLst>
          </p:cNvPr>
          <p:cNvSpPr/>
          <p:nvPr/>
        </p:nvSpPr>
        <p:spPr>
          <a:xfrm>
            <a:off x="759655" y="2151728"/>
            <a:ext cx="1093059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3200" dirty="0"/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«Путешествие в горы»</a:t>
            </a:r>
            <a:br>
              <a:rPr lang="ru-RU" sz="3200" dirty="0"/>
            </a:br>
            <a:endParaRPr lang="ru-RU" sz="3200" dirty="0"/>
          </a:p>
          <a:p>
            <a:pPr algn="ctr"/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Познавательная исследовательская деятельность на тему «Путешествие в горы»</a:t>
            </a:r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4110964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94E8B-5DDC-4117-869D-131CFE75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5D6D13-1102-432C-BBCD-0311A80E5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383606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401DA-BA3B-4B18-ABCB-B7F646D7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FD4B24-ED76-4021-AD12-ADA532A8D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65125"/>
            <a:ext cx="10622280" cy="5811838"/>
          </a:xfrm>
        </p:spPr>
      </p:pic>
    </p:spTree>
    <p:extLst>
      <p:ext uri="{BB962C8B-B14F-4D97-AF65-F5344CB8AC3E}">
        <p14:creationId xmlns:p14="http://schemas.microsoft.com/office/powerpoint/2010/main" val="256120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E8BD0-B2BF-4B66-9055-50FCC2A36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61182"/>
            <a:ext cx="9601196" cy="1153551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FA49F3AA-3DA2-499C-874D-C6EAC8D28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65" y="1814733"/>
            <a:ext cx="10010333" cy="4060605"/>
          </a:xfrm>
        </p:spPr>
      </p:pic>
    </p:spTree>
    <p:extLst>
      <p:ext uri="{BB962C8B-B14F-4D97-AF65-F5344CB8AC3E}">
        <p14:creationId xmlns:p14="http://schemas.microsoft.com/office/powerpoint/2010/main" val="3087058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6E54D-9360-41DB-A994-55C479EE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55D451A-2B20-4674-8A75-70B5C24DE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332" y="982132"/>
            <a:ext cx="10494499" cy="515138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FEF8FE-2A1E-4CC1-94D0-E60C1C0676E1}"/>
              </a:ext>
            </a:extLst>
          </p:cNvPr>
          <p:cNvSpPr/>
          <p:nvPr/>
        </p:nvSpPr>
        <p:spPr>
          <a:xfrm>
            <a:off x="1092591" y="134743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Эльбрус</a:t>
            </a:r>
          </a:p>
          <a:p>
            <a:pPr algn="ctr"/>
            <a:r>
              <a:rPr lang="ru-RU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Эверест</a:t>
            </a:r>
          </a:p>
          <a:p>
            <a:pPr algn="ctr"/>
            <a:r>
              <a:rPr lang="ru-RU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Килиманджаро</a:t>
            </a:r>
          </a:p>
        </p:txBody>
      </p:sp>
    </p:spTree>
    <p:extLst>
      <p:ext uri="{BB962C8B-B14F-4D97-AF65-F5344CB8AC3E}">
        <p14:creationId xmlns:p14="http://schemas.microsoft.com/office/powerpoint/2010/main" val="2839860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910900-ABCF-4EE7-AB2B-00BBDAC3E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1605191"/>
            <a:ext cx="9334500" cy="46672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0A0C5-9B1F-4768-AA64-4C236CA6D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01859"/>
            <a:ext cx="9601196" cy="928468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самую высокую гору России?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189763-C438-4401-AE90-90F0F9213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9812" y="2628261"/>
            <a:ext cx="3732329" cy="1820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Ответ: </a:t>
            </a:r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Эльбрус</a:t>
            </a:r>
          </a:p>
        </p:txBody>
      </p:sp>
    </p:spTree>
    <p:extLst>
      <p:ext uri="{BB962C8B-B14F-4D97-AF65-F5344CB8AC3E}">
        <p14:creationId xmlns:p14="http://schemas.microsoft.com/office/powerpoint/2010/main" val="3305843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62AE41-166A-4610-BA0C-AB2BCC6FC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91" y="1258211"/>
            <a:ext cx="10607039" cy="503224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12482E1-CDB1-4F88-83E0-A5805CFB9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712" y="231724"/>
            <a:ext cx="9601196" cy="1303867"/>
          </a:xfrm>
        </p:spPr>
        <p:txBody>
          <a:bodyPr/>
          <a:lstStyle/>
          <a:p>
            <a:r>
              <a:rPr lang="ru-RU" dirty="0"/>
              <a:t>Назовите самую высокую гору в мире?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ACD62D-D639-4C38-83D5-AE2A2361A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908" y="480776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FC000"/>
                </a:solidFill>
              </a:rPr>
              <a:t>Ответ: </a:t>
            </a:r>
            <a:r>
              <a:rPr lang="ru-RU" sz="4000" b="1" u="sng" dirty="0">
                <a:solidFill>
                  <a:srgbClr val="FFC000"/>
                </a:solidFill>
              </a:rPr>
              <a:t>Эверест</a:t>
            </a:r>
          </a:p>
        </p:txBody>
      </p:sp>
    </p:spTree>
    <p:extLst>
      <p:ext uri="{BB962C8B-B14F-4D97-AF65-F5344CB8AC3E}">
        <p14:creationId xmlns:p14="http://schemas.microsoft.com/office/powerpoint/2010/main" val="37626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C2B8E-A973-4C4E-94CF-1BBED98E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18978"/>
            <a:ext cx="9601196" cy="998807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поведения в горах: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33EA11-B0DF-4173-AC7F-FEE5C6D06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739" y="1617785"/>
            <a:ext cx="10241280" cy="447352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94448E-3384-458C-BAF5-9DB51D0CA713}"/>
              </a:ext>
            </a:extLst>
          </p:cNvPr>
          <p:cNvSpPr/>
          <p:nvPr/>
        </p:nvSpPr>
        <p:spPr>
          <a:xfrm>
            <a:off x="1295403" y="2038123"/>
            <a:ext cx="94523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800" b="1" dirty="0"/>
              <a:t>Не рекомендуется ходить по горам в сырую погоду</a:t>
            </a:r>
          </a:p>
          <a:p>
            <a:pPr marL="457200" indent="-457200" algn="ctr">
              <a:buAutoNum type="arabicPeriod"/>
            </a:pPr>
            <a:r>
              <a:rPr lang="ru-RU" sz="2800" b="1" dirty="0"/>
              <a:t>Нужно иметь специальную нескользкую обувь</a:t>
            </a:r>
          </a:p>
          <a:p>
            <a:pPr marL="457200" indent="-457200" algn="ctr">
              <a:buAutoNum type="arabicPeriod"/>
            </a:pPr>
            <a:r>
              <a:rPr lang="ru-RU" sz="2800" b="1" dirty="0"/>
              <a:t>Брюки не должны затруднять движение, на голове должна быть каска</a:t>
            </a:r>
          </a:p>
          <a:p>
            <a:pPr marL="457200" indent="-457200" algn="ctr">
              <a:buAutoNum type="arabicPeriod"/>
            </a:pPr>
            <a:r>
              <a:rPr lang="ru-RU" sz="2800" b="1" dirty="0"/>
              <a:t>Не следует бросать камни: можно в кого-нибудь попасть или вызвать обвал</a:t>
            </a:r>
          </a:p>
          <a:p>
            <a:pPr marL="457200" indent="-457200" algn="ctr">
              <a:buAutoNum type="arabicPeriod"/>
            </a:pPr>
            <a:r>
              <a:rPr lang="ru-RU" sz="2800" b="1" dirty="0"/>
              <a:t>Ставьте ноги только на ровное место, не на катящиеся камни</a:t>
            </a:r>
          </a:p>
        </p:txBody>
      </p:sp>
    </p:spTree>
    <p:extLst>
      <p:ext uri="{BB962C8B-B14F-4D97-AF65-F5344CB8AC3E}">
        <p14:creationId xmlns:p14="http://schemas.microsoft.com/office/powerpoint/2010/main" val="131729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69DCA-15EE-48AF-B2ED-9AB52602D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0457F8-FBD1-4F98-85C8-38130647C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5" y="365125"/>
            <a:ext cx="11211950" cy="6127750"/>
          </a:xfrm>
        </p:spPr>
      </p:pic>
    </p:spTree>
    <p:extLst>
      <p:ext uri="{BB962C8B-B14F-4D97-AF65-F5344CB8AC3E}">
        <p14:creationId xmlns:p14="http://schemas.microsoft.com/office/powerpoint/2010/main" val="414826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DFC0D-CF42-42A2-9E95-9E5B5E5D0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6A9A7ED-FD86-41B6-88C8-2168EEEDF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" y="365126"/>
            <a:ext cx="11366696" cy="6302960"/>
          </a:xfrm>
        </p:spPr>
      </p:pic>
    </p:spTree>
    <p:extLst>
      <p:ext uri="{BB962C8B-B14F-4D97-AF65-F5344CB8AC3E}">
        <p14:creationId xmlns:p14="http://schemas.microsoft.com/office/powerpoint/2010/main" val="416607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23822-483E-4868-BF45-80806C70D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87A764-46EB-4256-A309-270F18878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880293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F83F98-BF89-4785-94DD-4432E21AE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288" y="0"/>
            <a:ext cx="6311704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3577AA-2B27-4C3C-BA74-D5C09292D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288" y="3375580"/>
            <a:ext cx="6311705" cy="37200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B95F4E-C8C7-448A-A41C-FDD2861B9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" y="3052689"/>
            <a:ext cx="5880292" cy="436583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C6B7935-FD21-41B4-AB65-D184B2FBF5F3}"/>
              </a:ext>
            </a:extLst>
          </p:cNvPr>
          <p:cNvSpPr/>
          <p:nvPr/>
        </p:nvSpPr>
        <p:spPr>
          <a:xfrm>
            <a:off x="-1617784" y="2728415"/>
            <a:ext cx="96504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живут люди в горах?</a:t>
            </a:r>
          </a:p>
        </p:txBody>
      </p:sp>
    </p:spTree>
    <p:extLst>
      <p:ext uri="{BB962C8B-B14F-4D97-AF65-F5344CB8AC3E}">
        <p14:creationId xmlns:p14="http://schemas.microsoft.com/office/powerpoint/2010/main" val="75781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63313-DE66-4916-8C85-8F7828FFA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F0E694-55B9-44F4-9425-E963ED77A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381382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8B99A-B206-4850-ADFB-7FEFC17CC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29" y="609868"/>
            <a:ext cx="9601196" cy="74558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Эверест ( высота 8848 м)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24795CE-CDAF-4EEB-9D98-BAE703C0B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062" y="1533379"/>
            <a:ext cx="10536701" cy="45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4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47EF3-D247-411A-8CFB-C738B32A9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3046"/>
            <a:ext cx="9601196" cy="1069145"/>
          </a:xfrm>
        </p:spPr>
        <p:txBody>
          <a:bodyPr>
            <a:normAutofit/>
          </a:bodyPr>
          <a:lstStyle/>
          <a:p>
            <a:r>
              <a:rPr lang="ru-RU" dirty="0"/>
              <a:t>Килиманджаро ( высота 5895 м)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4BABAAE-ABFB-44A4-AE89-0E03ED8E2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265" y="1702191"/>
            <a:ext cx="10480429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F60C7-1F6A-4AD8-B79B-526AFB059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819EC5-D5C1-432F-ADCB-03C57163E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9600"/>
            <a:ext cx="11277600" cy="6046368"/>
          </a:xfrm>
        </p:spPr>
      </p:pic>
    </p:spTree>
    <p:extLst>
      <p:ext uri="{BB962C8B-B14F-4D97-AF65-F5344CB8AC3E}">
        <p14:creationId xmlns:p14="http://schemas.microsoft.com/office/powerpoint/2010/main" val="222786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79F1B-427B-4290-8F31-E3EC9BF0C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C091DE-0CDA-4218-A507-44F6B6D42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66" y="481818"/>
            <a:ext cx="10986868" cy="5894364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796A9F-5A21-47F6-84DE-33AB8F9BB71B}"/>
              </a:ext>
            </a:extLst>
          </p:cNvPr>
          <p:cNvSpPr/>
          <p:nvPr/>
        </p:nvSpPr>
        <p:spPr>
          <a:xfrm>
            <a:off x="1688123" y="2024389"/>
            <a:ext cx="8747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Кругосветное путешествие в горы: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https://www.youtube.com/watch?v=T_wNZs418vs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570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155</Words>
  <Application>Microsoft Office PowerPoint</Application>
  <PresentationFormat>Широкоэкранный</PresentationFormat>
  <Paragraphs>24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Эверест ( высота 8848 м)</vt:lpstr>
      <vt:lpstr>Килиманджаро ( высота 5895 м)</vt:lpstr>
      <vt:lpstr>Презентация PowerPoint</vt:lpstr>
      <vt:lpstr>Презентация PowerPoint</vt:lpstr>
      <vt:lpstr>Презентация PowerPoint</vt:lpstr>
      <vt:lpstr>Презентация PowerPoint</vt:lpstr>
      <vt:lpstr>Викторина</vt:lpstr>
      <vt:lpstr>Презентация PowerPoint</vt:lpstr>
      <vt:lpstr>Назовите самую высокую гору России?</vt:lpstr>
      <vt:lpstr>Назовите самую высокую гору в мире?</vt:lpstr>
      <vt:lpstr>Правила поведения в горах: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Сабировы</dc:creator>
  <cp:lastModifiedBy>Илюза</cp:lastModifiedBy>
  <cp:revision>6</cp:revision>
  <dcterms:created xsi:type="dcterms:W3CDTF">2020-05-01T08:40:48Z</dcterms:created>
  <dcterms:modified xsi:type="dcterms:W3CDTF">2020-05-02T14:45:31Z</dcterms:modified>
</cp:coreProperties>
</file>