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FEF4B-C847-4C98-8E95-668452D42E1A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11818-74FF-46D5-8365-307BA762E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9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11818-74FF-46D5-8365-307BA762E04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38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BCD6B-62D9-4FE2-B59B-49B25C490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80B6B-A651-43F0-93B3-CC3193A95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604D9B-E28C-454B-84B3-EDF51756E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357C83-F260-429A-9472-B1A146AB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08BE3-4540-4E40-8A9B-672823B9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3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E9FC4-FFCF-4E4D-9C89-1BDA963A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954EB7-CF82-4990-A481-126D7AB31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F42A52-DA12-4C34-B3EF-5ED23630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2048E2-E7F4-44BC-B741-AE622882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80EF0A-A04E-4900-AC97-A35D80C7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0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EFA712-27B2-4155-A2D4-76F56B174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9DA932-87D4-4B3B-BCA0-BCA80BD71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878D4B-09C0-47B2-8F5A-D49488CE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CE6DC1-6B2C-4A59-9FA6-C8EA6E8E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B50C09-1A0D-4238-9157-87BB5741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6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E1C87-FD0C-4111-BD43-BA1DC7E5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082C2-108D-497B-AE28-ACECDF15C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D376D-D570-42E5-89C6-F4F518B40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603DA-0922-4926-BF21-B9B258C31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440FCB-9622-456E-ACB9-4D76B85D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85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37873-98A8-4099-A7A7-C5C7C2F2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AEE016-4ADB-4CA8-83B6-16042D22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CFE193-1760-488D-9F56-7FF7DE18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476B66-2523-4288-9F34-0D8D8612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A72F5-F774-4BE8-8E24-F37D5EB5E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80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6CA62-0E9E-4441-AA5F-F739E013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F1499A-AEAE-4E60-9907-BB882154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84AB18-0E60-4EEC-A12F-234FD305A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417674-3E17-4290-9A62-F0E00953D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E619B3-9D57-4352-99C5-AC737ACE6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658D93-F772-4A0E-9A33-7D50E7824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8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1C78A-4889-41D6-9C43-3D4A72635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237B48-CAB9-4044-8B11-8DCC09415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79BD7C-8A6E-417F-B4B9-F99743C88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55E5A9-DC09-4032-A980-C0F74BC7C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B5260C-65BC-47ED-A75B-7690314443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664A4E7-B966-4785-AEC9-8BC1C186D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2C6098-98C7-457A-8C19-68D034839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9BB1B4-9F79-4B27-8373-D2C7FC708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71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5034D-46E1-49D0-854F-65CB155D9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6CF5F2-AE58-4535-878A-5407CBE8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0FDAAA7-2E6E-425C-920D-63190A0E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8E4AC0-92FD-44B9-9F10-15AAFDBF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4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1F2629-A41D-47D9-B0CA-468AECABE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ED9D25-44B0-482E-9C15-97B50FF2D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2ECBEA-756E-408D-BBE6-51A91A81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60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4E640-FF45-4263-BDFC-89C9C61F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C22878-17EE-41A2-9B0D-3580C02C4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A438D4-5114-4172-8280-479EAAA4E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BD0599-5E87-4C1F-867F-1002BBFC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08BBAB-1CF7-4A2C-ACB2-7CCF6A90D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F1615-EA8A-41F1-B5F1-6CD26562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4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B3362-7EAC-47E3-8EFB-4397BF3BB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CCB3EB5-102A-4F68-997F-2238D14DC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96664C-361D-47B6-AD0E-849A2558B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FC9873-1DC3-4C07-84F6-BE5DEE834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AFA0BC-760E-4C4E-ADC3-72E71809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90687-08EB-4019-AA13-7DC61B9D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3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050E3E-F8B1-4BDE-AE5F-A5ECA4F21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3A7A45-9C8E-4F5D-B2B4-ADD613EB6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ACE58E-A9B2-4B0A-BB83-D29E21231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EED92-B577-4FFD-8E32-5684F26FA21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EA311F-6BE1-4839-A11E-EC3747B27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11FB68-AFAF-4ADB-A662-4D8DAB3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00ED-C8A9-4029-AD54-802A5DA97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24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pykami.ru/domashnie-pryaniki/" TargetMode="External"/><Relationship Id="rId2" Type="http://schemas.openxmlformats.org/officeDocument/2006/relationships/hyperlink" Target="http://cpykami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100ing.ru/publication/vkusnye-pryaniki-luchshie-recepty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75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356360"/>
            <a:ext cx="8136904" cy="71628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78 комбинированного вида с татарским языком воспитания и обучения» Авиастроительного района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«День победы»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деятельность на тему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«Сладкоежки»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80990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6D25B22-86B6-46A2-AC3B-E48C993E9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что это такое?(Ответы детей)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C27A5B0-E04E-46C5-906A-075C50FF3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1825624"/>
            <a:ext cx="11871960" cy="4834255"/>
          </a:xfrm>
          <a:gradFill>
            <a:gsLst>
              <a:gs pos="0">
                <a:srgbClr val="00B0F0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140139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14A24F5-31AC-414F-92BE-3632D3C07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делают пряники(пряничное тесто) обязательно добавляют мед.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6198BB5-D2E3-418F-92E2-1B8449A3B9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181600" cy="4969192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89A75D5-A81C-4EF9-B21C-935F1A089B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90687"/>
            <a:ext cx="5181600" cy="4969191"/>
          </a:xfrm>
        </p:spPr>
      </p:pic>
    </p:spTree>
    <p:extLst>
      <p:ext uri="{BB962C8B-B14F-4D97-AF65-F5344CB8AC3E}">
        <p14:creationId xmlns:p14="http://schemas.microsoft.com/office/powerpoint/2010/main" val="3387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0AD288E-E50F-400D-9B89-2F336EDC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8601"/>
            <a:ext cx="10515600" cy="975359"/>
          </a:xfrm>
        </p:spPr>
        <p:txBody>
          <a:bodyPr>
            <a:normAutofit/>
          </a:bodyPr>
          <a:lstStyle/>
          <a:p>
            <a:r>
              <a:rPr lang="ru-RU" sz="4800" dirty="0"/>
              <a:t>А какие еще сладости вы знаете?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3C81945-DE9C-4D31-9680-B9CACEB8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45921"/>
            <a:ext cx="10515600" cy="4443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3996E3-B28A-4663-8CF4-E00D981CA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203961"/>
            <a:ext cx="10528300" cy="542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81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D7F3B91-2D9C-4922-AD07-6CF4F7B82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DDC04F4-0560-4288-B54A-3AEB3D66AA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1"/>
            <a:ext cx="6019800" cy="6385559"/>
          </a:xfrm>
          <a:gradFill>
            <a:gsLst>
              <a:gs pos="100000">
                <a:srgbClr val="FFC000">
                  <a:alpha val="97000"/>
                </a:srgb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C000"/>
              </a:gs>
              <a:gs pos="56820">
                <a:srgbClr val="FFC000"/>
              </a:gs>
              <a:gs pos="100000">
                <a:srgbClr val="FFC000"/>
              </a:gs>
            </a:gsLst>
            <a:lin ang="5400000" scaled="1"/>
          </a:gradFill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07D82684-53A8-454F-99E7-819B4B46FB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82562"/>
            <a:ext cx="5867400" cy="6385558"/>
          </a:xfrm>
          <a:gradFill>
            <a:gsLst>
              <a:gs pos="100000">
                <a:srgbClr val="FFC000">
                  <a:alpha val="97000"/>
                </a:srgb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C000"/>
              </a:gs>
              <a:gs pos="56820">
                <a:srgbClr val="FFC000"/>
              </a:gs>
              <a:gs pos="100000">
                <a:srgbClr val="FFC000"/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71290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55C10B-54CD-4F5C-8136-FA0870415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эти сладости делают </a:t>
            </a:r>
            <a:r>
              <a:rPr lang="ru-RU" dirty="0" err="1"/>
              <a:t>люди,которых</a:t>
            </a:r>
            <a:r>
              <a:rPr lang="ru-RU" dirty="0"/>
              <a:t> называют – кондитеры.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7B2C12C-14CA-4638-B950-AF9B5D1CCF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9" y="1825625"/>
            <a:ext cx="5181600" cy="4351338"/>
          </a:xfrm>
        </p:spPr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0E9A0E94-3B0A-439A-90CD-F470A92FD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4351338"/>
          </a:xfrm>
          <a:gradFill>
            <a:gsLst>
              <a:gs pos="92000">
                <a:srgbClr val="FFC000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rgbClr val="FFC000"/>
              </a:gs>
              <a:gs pos="100000">
                <a:srgbClr val="FFC000"/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68203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945181A-2428-4B33-B966-66DEFA72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Но есть много сладкого </a:t>
            </a:r>
            <a:r>
              <a:rPr lang="ru-RU" dirty="0" err="1"/>
              <a:t>вредно.Почему?Как</a:t>
            </a:r>
            <a:r>
              <a:rPr lang="ru-RU" dirty="0"/>
              <a:t> вы думаете?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3CADCAA-87E2-4630-A3A3-288A0766AB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1825625"/>
            <a:ext cx="5699760" cy="4667250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29290E90-B0AD-4C21-B5FE-ED9F830979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0" y="1825625"/>
            <a:ext cx="5699760" cy="4667250"/>
          </a:xfrm>
        </p:spPr>
      </p:pic>
    </p:spTree>
    <p:extLst>
      <p:ext uri="{BB962C8B-B14F-4D97-AF65-F5344CB8AC3E}">
        <p14:creationId xmlns:p14="http://schemas.microsoft.com/office/powerpoint/2010/main" val="2033890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062F5-E9A6-45FC-9C8F-E89F796DE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711E2F-0939-4205-BE1C-F799432F4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98120"/>
            <a:ext cx="1164336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1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F50FD-7110-48BD-A5BC-5C6BC7F02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187EAF-8265-4B79-B152-A90A27D23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0"/>
            <a:ext cx="1173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76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B23090-5DD8-4682-B6D0-5656FEEF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60"/>
            <a:ext cx="10515600" cy="6370320"/>
          </a:xfrm>
        </p:spPr>
        <p:txBody>
          <a:bodyPr>
            <a:normAutofit fontScale="90000"/>
          </a:bodyPr>
          <a:lstStyle/>
          <a:p>
            <a:pPr fontAlgn="t"/>
            <a:r>
              <a:rPr lang="ru-RU" b="1" dirty="0"/>
              <a:t>Предлагаем вам , вместе с детьми ,испечь пряники. Рецепты можно найти пройдя по ссылки.</a:t>
            </a:r>
            <a:br>
              <a:rPr lang="ru-RU" b="1" dirty="0"/>
            </a:br>
            <a:r>
              <a:rPr lang="ru-RU" b="1" dirty="0" err="1">
                <a:hlinkClick r:id="rId2"/>
              </a:rPr>
              <a:t>cpykami.ru</a:t>
            </a:r>
            <a:r>
              <a:rPr lang="ru-RU" dirty="0" err="1"/>
              <a:t>›</a:t>
            </a:r>
            <a:r>
              <a:rPr lang="ru-RU" dirty="0" err="1">
                <a:hlinkClick r:id="rId3"/>
              </a:rPr>
              <a:t>domashnie-pryaniki</a:t>
            </a:r>
            <a:r>
              <a:rPr lang="ru-RU" dirty="0">
                <a:hlinkClick r:id="rId3"/>
              </a:rPr>
              <a:t>/</a:t>
            </a:r>
            <a:br>
              <a:rPr lang="ru-RU" dirty="0"/>
            </a:br>
            <a:br>
              <a:rPr lang="ru-RU" dirty="0"/>
            </a:br>
            <a:r>
              <a:rPr lang="en-US" dirty="0">
                <a:hlinkClick r:id="rId4"/>
              </a:rPr>
              <a:t>publication/</a:t>
            </a:r>
            <a:r>
              <a:rPr lang="en-US" dirty="0" err="1">
                <a:hlinkClick r:id="rId4"/>
              </a:rPr>
              <a:t>vkusnye-pryaniki</a:t>
            </a:r>
            <a:r>
              <a:rPr lang="en-US" dirty="0">
                <a:hlinkClick r:id="rId4"/>
              </a:rPr>
              <a:t>…</a:t>
            </a:r>
            <a:r>
              <a:rPr lang="en-US" dirty="0" err="1">
                <a:hlinkClick r:id="rId4"/>
              </a:rPr>
              <a:t>recepty</a:t>
            </a:r>
            <a:r>
              <a:rPr lang="en-US" dirty="0">
                <a:hlinkClick r:id="rId4"/>
              </a:rPr>
              <a:t>/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Ждем ваши фотографии и рецепты ваших пряников!</a:t>
            </a:r>
            <a:br>
              <a:rPr lang="en-US" b="1" dirty="0"/>
            </a:br>
            <a:br>
              <a:rPr lang="ru-RU" b="1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688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1D7EA-EBB3-4599-A837-E12307AB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4440"/>
          </a:xfrm>
        </p:spPr>
        <p:txBody>
          <a:bodyPr>
            <a:normAutofit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B72032-8D3D-4D0D-9F77-0A24A3ACE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90600"/>
            <a:ext cx="11689080" cy="5867400"/>
          </a:xfrm>
          <a:prstGeom prst="rect">
            <a:avLst/>
          </a:prstGeom>
          <a:gradFill>
            <a:gsLst>
              <a:gs pos="92000">
                <a:srgbClr val="FFC000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rgbClr val="FFC000"/>
              </a:gs>
              <a:gs pos="100000">
                <a:srgbClr val="FFC000"/>
              </a:gs>
            </a:gsLst>
            <a:lin ang="5400000" scaled="1"/>
          </a:grad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521AD9-E196-4C46-A61C-A1A974C01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40" y="990600"/>
            <a:ext cx="333755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5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1A44D-C9FA-4A79-A1A0-D09E29B90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28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/>
              <a:t>Детям предлагается  послушать стихотворение </a:t>
            </a:r>
            <a:r>
              <a:rPr lang="ru-RU" sz="4800" b="1" dirty="0" err="1"/>
              <a:t>А.Усачева</a:t>
            </a:r>
            <a:r>
              <a:rPr lang="ru-RU" sz="4800" b="1" dirty="0"/>
              <a:t> «Песенка медведя»</a:t>
            </a:r>
            <a:br>
              <a:rPr lang="ru-RU" sz="4800" b="1" dirty="0"/>
            </a:br>
            <a:br>
              <a:rPr lang="ru-RU" sz="3200" b="1" dirty="0"/>
            </a:br>
            <a:r>
              <a:rPr lang="ru-RU" sz="4000" dirty="0"/>
              <a:t>Так устроена природа:</a:t>
            </a:r>
            <a:br>
              <a:rPr lang="ru-RU" sz="4000" dirty="0"/>
            </a:br>
            <a:r>
              <a:rPr lang="ru-RU" sz="4000" dirty="0"/>
              <a:t>Нет без пчёл в природе мёда,</a:t>
            </a:r>
            <a:br>
              <a:rPr lang="ru-RU" sz="4000" dirty="0"/>
            </a:br>
            <a:r>
              <a:rPr lang="ru-RU" sz="4000" dirty="0"/>
              <a:t>Без цветочков нету пчёл —</a:t>
            </a:r>
            <a:br>
              <a:rPr lang="ru-RU" sz="4000" dirty="0"/>
            </a:br>
            <a:r>
              <a:rPr lang="ru-RU" sz="4000" dirty="0"/>
              <a:t>Это я давно учёл!</a:t>
            </a:r>
            <a:br>
              <a:rPr lang="ru-RU" sz="4000" dirty="0"/>
            </a:br>
            <a:r>
              <a:rPr lang="ru-RU" sz="4000" dirty="0"/>
              <a:t>Лета ждать уже недолго,</a:t>
            </a:r>
            <a:br>
              <a:rPr lang="ru-RU" sz="4000" dirty="0"/>
            </a:br>
            <a:r>
              <a:rPr lang="ru-RU" sz="4000" dirty="0"/>
              <a:t>Прилетай скорее пчёлка,</a:t>
            </a:r>
            <a:br>
              <a:rPr lang="ru-RU" sz="4000" dirty="0"/>
            </a:br>
            <a:r>
              <a:rPr lang="ru-RU" sz="4000" dirty="0"/>
              <a:t>Дай мне с каждого цветка</a:t>
            </a:r>
            <a:br>
              <a:rPr lang="ru-RU" sz="4000" dirty="0"/>
            </a:br>
            <a:r>
              <a:rPr lang="ru-RU" sz="4000" dirty="0"/>
              <a:t>Килограмма два медка.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1945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4C6662D-A68D-49FA-897D-A72830AD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60B0DC-979B-42DA-B859-5AF79AA79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8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AC6B7-9510-465A-949A-5F3F5A5C3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D1DB94-2337-44CA-B205-191E7C90A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48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9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D499C-E363-475E-B4CF-959C8127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A0A07E-4B87-4E73-9E66-3A0B78CE5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0"/>
            <a:ext cx="11948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2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0BA75-C9F1-4CCC-9344-6FFBC77B0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87375A-24E3-496E-9651-8205DA195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"/>
            <a:ext cx="12070080" cy="6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9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3C844-D784-4E5D-B0AD-058DA96B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DD16C9-6373-4020-B0B5-CCD5163E3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" y="0"/>
            <a:ext cx="124663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234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849AD-2A10-447D-8913-26DFDD61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BB0A1A-C9D5-4216-A0D2-DCB84E7DF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3880" cy="702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0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83000">
              <a:srgbClr val="FFC000"/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D00EF-1DE9-4E63-BA5E-F1BE6CB5A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404E6D-5631-4399-800F-C54DFC1C0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06680"/>
            <a:ext cx="11948160" cy="6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23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238</Words>
  <Application>Microsoft Office PowerPoint</Application>
  <PresentationFormat>Широкоэкранный</PresentationFormat>
  <Paragraphs>10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                  МБДОУ «Детский сад 78 комбинированного вида с татарским языком воспитания и обучения» Авиастроительного района г.Казани.                              Неделя «День победы»                             Познавательно-исследовательская деятельность на тему     «Сладкоежки»                                                          Средняя группа</vt:lpstr>
      <vt:lpstr>Детям предлагается  послушать стихотворение А.Усачева «Песенка медведя»  Так устроена природа: Нет без пчёл в природе мёда, Без цветочков нету пчёл — Это я давно учёл! Лета ждать уже недолго, Прилетай скорее пчёлка, Дай мне с каждого цветка Килограмма два медка.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Знаете ли вы что это такое?(Ответы детей)</vt:lpstr>
      <vt:lpstr>Когда делают пряники(пряничное тесто) обязательно добавляют мед.</vt:lpstr>
      <vt:lpstr>А какие еще сладости вы знаете?</vt:lpstr>
      <vt:lpstr>Презентация PowerPoint</vt:lpstr>
      <vt:lpstr>Все эти сладости делают люди,которых называют – кондитеры.</vt:lpstr>
      <vt:lpstr>Но есть много сладкого вредно.Почему?Как вы думаете?</vt:lpstr>
      <vt:lpstr>Презентация PowerPoint</vt:lpstr>
      <vt:lpstr>Презентация PowerPoint</vt:lpstr>
      <vt:lpstr>Предлагаем вам , вместе с детьми ,испечь пряники. Рецепты можно найти пройдя по ссылки. cpykami.ru›domashnie-pryaniki/  publication/vkusnye-pryaniki…recepty/  Ждем ваши фотографии и рецепты ваших пряников!   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Рролллллллллллллллллллллллллллллллджд    лллллллллллллллллддд лдл  жжжжжжжжжжжжжжжжжжж</dc:title>
  <dc:creator>User</dc:creator>
  <cp:lastModifiedBy>User</cp:lastModifiedBy>
  <cp:revision>25</cp:revision>
  <dcterms:created xsi:type="dcterms:W3CDTF">2020-05-02T13:17:42Z</dcterms:created>
  <dcterms:modified xsi:type="dcterms:W3CDTF">2020-05-03T11:56:44Z</dcterms:modified>
</cp:coreProperties>
</file>