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481145-FF23-4C4D-9515-917D5F689798}" type="doc">
      <dgm:prSet loTypeId="urn:microsoft.com/office/officeart/2008/layout/VerticalCurvedList" loCatId="list" qsTypeId="urn:microsoft.com/office/officeart/2005/8/quickstyle/simple1" qsCatId="simple" csTypeId="urn:microsoft.com/office/officeart/2005/8/colors/accent5_2" csCatId="accent5"/>
      <dgm:spPr/>
      <dgm:t>
        <a:bodyPr/>
        <a:lstStyle/>
        <a:p>
          <a:endParaRPr lang="ru-RU"/>
        </a:p>
      </dgm:t>
    </dgm:pt>
    <dgm:pt modelId="{9433B27F-2D58-4B59-AACF-B01227176012}">
      <dgm:prSet/>
      <dgm:spPr/>
      <dgm:t>
        <a:bodyPr/>
        <a:lstStyle/>
        <a:p>
          <a:r>
            <a:rPr lang="ru-RU"/>
            <a:t>Счетная лесенка</a:t>
          </a:r>
        </a:p>
      </dgm:t>
    </dgm:pt>
    <dgm:pt modelId="{D505EE61-726E-4DAE-B99E-AF87EE61CDEF}" type="parTrans" cxnId="{AE9F5FAF-73D0-47F3-81B8-411C491875D0}">
      <dgm:prSet/>
      <dgm:spPr/>
      <dgm:t>
        <a:bodyPr/>
        <a:lstStyle/>
        <a:p>
          <a:endParaRPr lang="ru-RU"/>
        </a:p>
      </dgm:t>
    </dgm:pt>
    <dgm:pt modelId="{A7083EBD-6E82-4DF4-8A21-73CF6153DEBC}" type="sibTrans" cxnId="{AE9F5FAF-73D0-47F3-81B8-411C491875D0}">
      <dgm:prSet/>
      <dgm:spPr/>
      <dgm:t>
        <a:bodyPr/>
        <a:lstStyle/>
        <a:p>
          <a:endParaRPr lang="ru-RU"/>
        </a:p>
      </dgm:t>
    </dgm:pt>
    <dgm:pt modelId="{8B788C5E-BD2F-4C49-8705-F76F59D809A2}">
      <dgm:prSet/>
      <dgm:spPr/>
      <dgm:t>
        <a:bodyPr/>
        <a:lstStyle/>
        <a:p>
          <a:r>
            <a:rPr lang="ru-RU"/>
            <a:t>Набор чисел от 1 до 10</a:t>
          </a:r>
        </a:p>
      </dgm:t>
    </dgm:pt>
    <dgm:pt modelId="{3775E4D7-82B5-4B55-BF1C-7BFD91790120}" type="parTrans" cxnId="{EE4D493B-D956-4507-ACAF-F2085D83DD90}">
      <dgm:prSet/>
      <dgm:spPr/>
      <dgm:t>
        <a:bodyPr/>
        <a:lstStyle/>
        <a:p>
          <a:endParaRPr lang="ru-RU"/>
        </a:p>
      </dgm:t>
    </dgm:pt>
    <dgm:pt modelId="{67DA08D9-243B-4ADD-A502-40AC8418BFC8}" type="sibTrans" cxnId="{EE4D493B-D956-4507-ACAF-F2085D83DD90}">
      <dgm:prSet/>
      <dgm:spPr/>
      <dgm:t>
        <a:bodyPr/>
        <a:lstStyle/>
        <a:p>
          <a:endParaRPr lang="ru-RU"/>
        </a:p>
      </dgm:t>
    </dgm:pt>
    <dgm:pt modelId="{2CC77521-B856-4691-B6AE-0DB6F0263D9C}">
      <dgm:prSet/>
      <dgm:spPr/>
      <dgm:t>
        <a:bodyPr/>
        <a:lstStyle/>
        <a:p>
          <a:r>
            <a:rPr lang="ru-RU"/>
            <a:t>Лист в  крупную клетку, карандаш  </a:t>
          </a:r>
        </a:p>
      </dgm:t>
    </dgm:pt>
    <dgm:pt modelId="{DA6F51C6-8F84-4F6D-A720-5313E4648C70}" type="parTrans" cxnId="{C77D8AFB-7847-48B4-A17A-9B889226DB15}">
      <dgm:prSet/>
      <dgm:spPr/>
      <dgm:t>
        <a:bodyPr/>
        <a:lstStyle/>
        <a:p>
          <a:endParaRPr lang="ru-RU"/>
        </a:p>
      </dgm:t>
    </dgm:pt>
    <dgm:pt modelId="{C063E2A3-F056-4096-9E38-D65F092C0BAE}" type="sibTrans" cxnId="{C77D8AFB-7847-48B4-A17A-9B889226DB15}">
      <dgm:prSet/>
      <dgm:spPr/>
      <dgm:t>
        <a:bodyPr/>
        <a:lstStyle/>
        <a:p>
          <a:endParaRPr lang="ru-RU"/>
        </a:p>
      </dgm:t>
    </dgm:pt>
    <dgm:pt modelId="{4E9837DD-5309-4A3F-BD9E-9B72A2948CAE}" type="pres">
      <dgm:prSet presAssocID="{78481145-FF23-4C4D-9515-917D5F689798}" presName="Name0" presStyleCnt="0">
        <dgm:presLayoutVars>
          <dgm:chMax val="7"/>
          <dgm:chPref val="7"/>
          <dgm:dir/>
        </dgm:presLayoutVars>
      </dgm:prSet>
      <dgm:spPr/>
    </dgm:pt>
    <dgm:pt modelId="{E3C1D0EC-0A16-4D2A-AE45-116CC05AA540}" type="pres">
      <dgm:prSet presAssocID="{78481145-FF23-4C4D-9515-917D5F689798}" presName="Name1" presStyleCnt="0"/>
      <dgm:spPr/>
    </dgm:pt>
    <dgm:pt modelId="{20E215EB-BD80-4A1A-A0BD-735F26B2554F}" type="pres">
      <dgm:prSet presAssocID="{78481145-FF23-4C4D-9515-917D5F689798}" presName="cycle" presStyleCnt="0"/>
      <dgm:spPr/>
    </dgm:pt>
    <dgm:pt modelId="{C2CEFD87-F80A-4F60-BC83-2192DFA82E50}" type="pres">
      <dgm:prSet presAssocID="{78481145-FF23-4C4D-9515-917D5F689798}" presName="srcNode" presStyleLbl="node1" presStyleIdx="0" presStyleCnt="3"/>
      <dgm:spPr/>
    </dgm:pt>
    <dgm:pt modelId="{A426A0A2-059D-4AF1-AB6A-11D1083C1D07}" type="pres">
      <dgm:prSet presAssocID="{78481145-FF23-4C4D-9515-917D5F689798}" presName="conn" presStyleLbl="parChTrans1D2" presStyleIdx="0" presStyleCnt="1"/>
      <dgm:spPr/>
    </dgm:pt>
    <dgm:pt modelId="{0D4CC792-0E07-4E73-BBDB-D2AABA330207}" type="pres">
      <dgm:prSet presAssocID="{78481145-FF23-4C4D-9515-917D5F689798}" presName="extraNode" presStyleLbl="node1" presStyleIdx="0" presStyleCnt="3"/>
      <dgm:spPr/>
    </dgm:pt>
    <dgm:pt modelId="{ABB69ED1-BC43-4575-A862-3C219D528A31}" type="pres">
      <dgm:prSet presAssocID="{78481145-FF23-4C4D-9515-917D5F689798}" presName="dstNode" presStyleLbl="node1" presStyleIdx="0" presStyleCnt="3"/>
      <dgm:spPr/>
    </dgm:pt>
    <dgm:pt modelId="{02702117-1910-4A1E-B153-4E5B4158847C}" type="pres">
      <dgm:prSet presAssocID="{9433B27F-2D58-4B59-AACF-B01227176012}" presName="text_1" presStyleLbl="node1" presStyleIdx="0" presStyleCnt="3">
        <dgm:presLayoutVars>
          <dgm:bulletEnabled val="1"/>
        </dgm:presLayoutVars>
      </dgm:prSet>
      <dgm:spPr/>
    </dgm:pt>
    <dgm:pt modelId="{5B24B34F-21C1-40F4-B251-B1F87F4CC5AC}" type="pres">
      <dgm:prSet presAssocID="{9433B27F-2D58-4B59-AACF-B01227176012}" presName="accent_1" presStyleCnt="0"/>
      <dgm:spPr/>
    </dgm:pt>
    <dgm:pt modelId="{818C2217-D47D-48FC-97CA-99176872AB74}" type="pres">
      <dgm:prSet presAssocID="{9433B27F-2D58-4B59-AACF-B01227176012}" presName="accentRepeatNode" presStyleLbl="solidFgAcc1" presStyleIdx="0" presStyleCnt="3"/>
      <dgm:spPr/>
    </dgm:pt>
    <dgm:pt modelId="{374B0C9E-A069-4968-9BAB-6CE74EA290F9}" type="pres">
      <dgm:prSet presAssocID="{8B788C5E-BD2F-4C49-8705-F76F59D809A2}" presName="text_2" presStyleLbl="node1" presStyleIdx="1" presStyleCnt="3">
        <dgm:presLayoutVars>
          <dgm:bulletEnabled val="1"/>
        </dgm:presLayoutVars>
      </dgm:prSet>
      <dgm:spPr/>
    </dgm:pt>
    <dgm:pt modelId="{2E1674DB-A0EA-4D7D-9390-4A51DC010163}" type="pres">
      <dgm:prSet presAssocID="{8B788C5E-BD2F-4C49-8705-F76F59D809A2}" presName="accent_2" presStyleCnt="0"/>
      <dgm:spPr/>
    </dgm:pt>
    <dgm:pt modelId="{D7533D66-709A-4C9F-99C0-D73EF04F8ACA}" type="pres">
      <dgm:prSet presAssocID="{8B788C5E-BD2F-4C49-8705-F76F59D809A2}" presName="accentRepeatNode" presStyleLbl="solidFgAcc1" presStyleIdx="1" presStyleCnt="3"/>
      <dgm:spPr/>
    </dgm:pt>
    <dgm:pt modelId="{FC5D00C6-A1AE-4739-BCF3-75DE877F307C}" type="pres">
      <dgm:prSet presAssocID="{2CC77521-B856-4691-B6AE-0DB6F0263D9C}" presName="text_3" presStyleLbl="node1" presStyleIdx="2" presStyleCnt="3">
        <dgm:presLayoutVars>
          <dgm:bulletEnabled val="1"/>
        </dgm:presLayoutVars>
      </dgm:prSet>
      <dgm:spPr/>
    </dgm:pt>
    <dgm:pt modelId="{9D52B99E-36A1-4FA2-B62C-33C91873CFE8}" type="pres">
      <dgm:prSet presAssocID="{2CC77521-B856-4691-B6AE-0DB6F0263D9C}" presName="accent_3" presStyleCnt="0"/>
      <dgm:spPr/>
    </dgm:pt>
    <dgm:pt modelId="{0C86C393-A836-4A47-924F-C13E8F8B8657}" type="pres">
      <dgm:prSet presAssocID="{2CC77521-B856-4691-B6AE-0DB6F0263D9C}" presName="accentRepeatNode" presStyleLbl="solidFgAcc1" presStyleIdx="2" presStyleCnt="3"/>
      <dgm:spPr/>
    </dgm:pt>
  </dgm:ptLst>
  <dgm:cxnLst>
    <dgm:cxn modelId="{F959DC1A-61B5-4EC0-9963-5D2555BD93CB}" type="presOf" srcId="{A7083EBD-6E82-4DF4-8A21-73CF6153DEBC}" destId="{A426A0A2-059D-4AF1-AB6A-11D1083C1D07}" srcOrd="0" destOrd="0" presId="urn:microsoft.com/office/officeart/2008/layout/VerticalCurvedList"/>
    <dgm:cxn modelId="{EE4D493B-D956-4507-ACAF-F2085D83DD90}" srcId="{78481145-FF23-4C4D-9515-917D5F689798}" destId="{8B788C5E-BD2F-4C49-8705-F76F59D809A2}" srcOrd="1" destOrd="0" parTransId="{3775E4D7-82B5-4B55-BF1C-7BFD91790120}" sibTransId="{67DA08D9-243B-4ADD-A502-40AC8418BFC8}"/>
    <dgm:cxn modelId="{2630A046-3D64-45E5-87A4-1AD47E84B9E3}" type="presOf" srcId="{9433B27F-2D58-4B59-AACF-B01227176012}" destId="{02702117-1910-4A1E-B153-4E5B4158847C}" srcOrd="0" destOrd="0" presId="urn:microsoft.com/office/officeart/2008/layout/VerticalCurvedList"/>
    <dgm:cxn modelId="{AFCA1751-870F-48D6-ACC9-7DF4364CF774}" type="presOf" srcId="{8B788C5E-BD2F-4C49-8705-F76F59D809A2}" destId="{374B0C9E-A069-4968-9BAB-6CE74EA290F9}" srcOrd="0" destOrd="0" presId="urn:microsoft.com/office/officeart/2008/layout/VerticalCurvedList"/>
    <dgm:cxn modelId="{CE905386-AD8A-42AC-945B-23EFAF8237BE}" type="presOf" srcId="{78481145-FF23-4C4D-9515-917D5F689798}" destId="{4E9837DD-5309-4A3F-BD9E-9B72A2948CAE}" srcOrd="0" destOrd="0" presId="urn:microsoft.com/office/officeart/2008/layout/VerticalCurvedList"/>
    <dgm:cxn modelId="{AE9F5FAF-73D0-47F3-81B8-411C491875D0}" srcId="{78481145-FF23-4C4D-9515-917D5F689798}" destId="{9433B27F-2D58-4B59-AACF-B01227176012}" srcOrd="0" destOrd="0" parTransId="{D505EE61-726E-4DAE-B99E-AF87EE61CDEF}" sibTransId="{A7083EBD-6E82-4DF4-8A21-73CF6153DEBC}"/>
    <dgm:cxn modelId="{59FF2FB1-A698-4AF0-AE61-1D7A5B81AA43}" type="presOf" srcId="{2CC77521-B856-4691-B6AE-0DB6F0263D9C}" destId="{FC5D00C6-A1AE-4739-BCF3-75DE877F307C}" srcOrd="0" destOrd="0" presId="urn:microsoft.com/office/officeart/2008/layout/VerticalCurvedList"/>
    <dgm:cxn modelId="{C77D8AFB-7847-48B4-A17A-9B889226DB15}" srcId="{78481145-FF23-4C4D-9515-917D5F689798}" destId="{2CC77521-B856-4691-B6AE-0DB6F0263D9C}" srcOrd="2" destOrd="0" parTransId="{DA6F51C6-8F84-4F6D-A720-5313E4648C70}" sibTransId="{C063E2A3-F056-4096-9E38-D65F092C0BAE}"/>
    <dgm:cxn modelId="{545B6E7B-4783-41D6-B61D-26C27D7155EB}" type="presParOf" srcId="{4E9837DD-5309-4A3F-BD9E-9B72A2948CAE}" destId="{E3C1D0EC-0A16-4D2A-AE45-116CC05AA540}" srcOrd="0" destOrd="0" presId="urn:microsoft.com/office/officeart/2008/layout/VerticalCurvedList"/>
    <dgm:cxn modelId="{314A1B3A-A19D-44D9-BAB5-52A8CFD8EF32}" type="presParOf" srcId="{E3C1D0EC-0A16-4D2A-AE45-116CC05AA540}" destId="{20E215EB-BD80-4A1A-A0BD-735F26B2554F}" srcOrd="0" destOrd="0" presId="urn:microsoft.com/office/officeart/2008/layout/VerticalCurvedList"/>
    <dgm:cxn modelId="{7387AFCC-DDC2-4312-AE00-B820919F9391}" type="presParOf" srcId="{20E215EB-BD80-4A1A-A0BD-735F26B2554F}" destId="{C2CEFD87-F80A-4F60-BC83-2192DFA82E50}" srcOrd="0" destOrd="0" presId="urn:microsoft.com/office/officeart/2008/layout/VerticalCurvedList"/>
    <dgm:cxn modelId="{B61DF1B3-493B-457E-83AB-61CC4CC4557A}" type="presParOf" srcId="{20E215EB-BD80-4A1A-A0BD-735F26B2554F}" destId="{A426A0A2-059D-4AF1-AB6A-11D1083C1D07}" srcOrd="1" destOrd="0" presId="urn:microsoft.com/office/officeart/2008/layout/VerticalCurvedList"/>
    <dgm:cxn modelId="{24FCDEDE-D7C8-4E03-BAC8-ACC20A8504F3}" type="presParOf" srcId="{20E215EB-BD80-4A1A-A0BD-735F26B2554F}" destId="{0D4CC792-0E07-4E73-BBDB-D2AABA330207}" srcOrd="2" destOrd="0" presId="urn:microsoft.com/office/officeart/2008/layout/VerticalCurvedList"/>
    <dgm:cxn modelId="{1F9D1B8F-0F62-44A6-A488-DA0122F14456}" type="presParOf" srcId="{20E215EB-BD80-4A1A-A0BD-735F26B2554F}" destId="{ABB69ED1-BC43-4575-A862-3C219D528A31}" srcOrd="3" destOrd="0" presId="urn:microsoft.com/office/officeart/2008/layout/VerticalCurvedList"/>
    <dgm:cxn modelId="{4874734E-D200-4A84-B512-0A1EACAC4BF0}" type="presParOf" srcId="{E3C1D0EC-0A16-4D2A-AE45-116CC05AA540}" destId="{02702117-1910-4A1E-B153-4E5B4158847C}" srcOrd="1" destOrd="0" presId="urn:microsoft.com/office/officeart/2008/layout/VerticalCurvedList"/>
    <dgm:cxn modelId="{4DF45A17-E9C6-4865-B94D-2129CF78C35E}" type="presParOf" srcId="{E3C1D0EC-0A16-4D2A-AE45-116CC05AA540}" destId="{5B24B34F-21C1-40F4-B251-B1F87F4CC5AC}" srcOrd="2" destOrd="0" presId="urn:microsoft.com/office/officeart/2008/layout/VerticalCurvedList"/>
    <dgm:cxn modelId="{9E8BFA3B-7DA2-44E2-A18B-B004D7AF4FA7}" type="presParOf" srcId="{5B24B34F-21C1-40F4-B251-B1F87F4CC5AC}" destId="{818C2217-D47D-48FC-97CA-99176872AB74}" srcOrd="0" destOrd="0" presId="urn:microsoft.com/office/officeart/2008/layout/VerticalCurvedList"/>
    <dgm:cxn modelId="{871D36B7-397A-4690-91BA-B63F8733FE21}" type="presParOf" srcId="{E3C1D0EC-0A16-4D2A-AE45-116CC05AA540}" destId="{374B0C9E-A069-4968-9BAB-6CE74EA290F9}" srcOrd="3" destOrd="0" presId="urn:microsoft.com/office/officeart/2008/layout/VerticalCurvedList"/>
    <dgm:cxn modelId="{6C014F03-29EB-453D-9E60-14002A02874D}" type="presParOf" srcId="{E3C1D0EC-0A16-4D2A-AE45-116CC05AA540}" destId="{2E1674DB-A0EA-4D7D-9390-4A51DC010163}" srcOrd="4" destOrd="0" presId="urn:microsoft.com/office/officeart/2008/layout/VerticalCurvedList"/>
    <dgm:cxn modelId="{7BDDFF63-0AD6-4E06-9481-9B150241D0A2}" type="presParOf" srcId="{2E1674DB-A0EA-4D7D-9390-4A51DC010163}" destId="{D7533D66-709A-4C9F-99C0-D73EF04F8ACA}" srcOrd="0" destOrd="0" presId="urn:microsoft.com/office/officeart/2008/layout/VerticalCurvedList"/>
    <dgm:cxn modelId="{01407940-D34E-4B80-9A69-40CE71F6F542}" type="presParOf" srcId="{E3C1D0EC-0A16-4D2A-AE45-116CC05AA540}" destId="{FC5D00C6-A1AE-4739-BCF3-75DE877F307C}" srcOrd="5" destOrd="0" presId="urn:microsoft.com/office/officeart/2008/layout/VerticalCurvedList"/>
    <dgm:cxn modelId="{7A35CDD5-6D64-4D98-9911-89EDAFC4F088}" type="presParOf" srcId="{E3C1D0EC-0A16-4D2A-AE45-116CC05AA540}" destId="{9D52B99E-36A1-4FA2-B62C-33C91873CFE8}" srcOrd="6" destOrd="0" presId="urn:microsoft.com/office/officeart/2008/layout/VerticalCurvedList"/>
    <dgm:cxn modelId="{5256F1FA-62B9-48DA-B1FE-B4B6F0EA003C}" type="presParOf" srcId="{9D52B99E-36A1-4FA2-B62C-33C91873CFE8}" destId="{0C86C393-A836-4A47-924F-C13E8F8B865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D72D23-AC0A-4815-BD84-301602DFEAFB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7AF88FD-CAB3-4711-BC04-6A2E811DD077}">
      <dgm:prSet/>
      <dgm:spPr/>
      <dgm:t>
        <a:bodyPr/>
        <a:lstStyle/>
        <a:p>
          <a:r>
            <a:rPr lang="ru-RU"/>
            <a:t>Назови, какие цифры пропущены   1●3 4 ● 6 ● 8 ● 10?</a:t>
          </a:r>
        </a:p>
      </dgm:t>
    </dgm:pt>
    <dgm:pt modelId="{7EFF8954-A5C4-4C22-9A7B-5D43053E9C42}" type="parTrans" cxnId="{18DB4080-9D70-4AA3-BECE-81A7260F31FA}">
      <dgm:prSet/>
      <dgm:spPr/>
      <dgm:t>
        <a:bodyPr/>
        <a:lstStyle/>
        <a:p>
          <a:endParaRPr lang="ru-RU"/>
        </a:p>
      </dgm:t>
    </dgm:pt>
    <dgm:pt modelId="{BD3FE8A1-B7A5-47D5-84DF-C5896EE37825}" type="sibTrans" cxnId="{18DB4080-9D70-4AA3-BECE-81A7260F31FA}">
      <dgm:prSet/>
      <dgm:spPr/>
      <dgm:t>
        <a:bodyPr/>
        <a:lstStyle/>
        <a:p>
          <a:endParaRPr lang="ru-RU"/>
        </a:p>
      </dgm:t>
    </dgm:pt>
    <dgm:pt modelId="{2CF25D20-CB85-416A-B7E6-2B66B471037F}">
      <dgm:prSet/>
      <dgm:spPr/>
      <dgm:t>
        <a:bodyPr/>
        <a:lstStyle/>
        <a:p>
          <a:r>
            <a:rPr lang="ru-RU"/>
            <a:t>Какая цифра должна стоять вместо ?:   1 2 3 4 ? 6 7 ? 9 10</a:t>
          </a:r>
        </a:p>
      </dgm:t>
    </dgm:pt>
    <dgm:pt modelId="{C22806D8-7239-499E-8260-44B605A78616}" type="parTrans" cxnId="{419DF4A0-4F56-4967-852F-70CFC9CD7AEB}">
      <dgm:prSet/>
      <dgm:spPr/>
      <dgm:t>
        <a:bodyPr/>
        <a:lstStyle/>
        <a:p>
          <a:endParaRPr lang="ru-RU"/>
        </a:p>
      </dgm:t>
    </dgm:pt>
    <dgm:pt modelId="{D78DDCDE-556A-4543-82AA-618C497A3A41}" type="sibTrans" cxnId="{419DF4A0-4F56-4967-852F-70CFC9CD7AEB}">
      <dgm:prSet/>
      <dgm:spPr/>
      <dgm:t>
        <a:bodyPr/>
        <a:lstStyle/>
        <a:p>
          <a:endParaRPr lang="ru-RU"/>
        </a:p>
      </dgm:t>
    </dgm:pt>
    <dgm:pt modelId="{6CB9A730-B184-4F96-BBC9-8D553984FC7D}">
      <dgm:prSet/>
      <dgm:spPr/>
      <dgm:t>
        <a:bodyPr/>
        <a:lstStyle/>
        <a:p>
          <a:r>
            <a:rPr lang="ru-RU"/>
            <a:t>Какая цифра должна стоять вместо ?: 1 2 ? 4 5 ? 7 ? 9 10  </a:t>
          </a:r>
        </a:p>
      </dgm:t>
    </dgm:pt>
    <dgm:pt modelId="{20B739CB-017B-4C44-BE12-652900D77599}" type="parTrans" cxnId="{169C5F2C-DF50-4423-8AD0-F872E7A13B51}">
      <dgm:prSet/>
      <dgm:spPr/>
      <dgm:t>
        <a:bodyPr/>
        <a:lstStyle/>
        <a:p>
          <a:endParaRPr lang="ru-RU"/>
        </a:p>
      </dgm:t>
    </dgm:pt>
    <dgm:pt modelId="{009D4A5F-7C8B-4D3B-9F16-B50DDDDA981E}" type="sibTrans" cxnId="{169C5F2C-DF50-4423-8AD0-F872E7A13B51}">
      <dgm:prSet/>
      <dgm:spPr/>
      <dgm:t>
        <a:bodyPr/>
        <a:lstStyle/>
        <a:p>
          <a:endParaRPr lang="ru-RU"/>
        </a:p>
      </dgm:t>
    </dgm:pt>
    <dgm:pt modelId="{6EA6AB35-5BC2-46B4-B174-4803FEF13461}" type="pres">
      <dgm:prSet presAssocID="{E9D72D23-AC0A-4815-BD84-301602DFEAFB}" presName="linear" presStyleCnt="0">
        <dgm:presLayoutVars>
          <dgm:dir/>
          <dgm:animLvl val="lvl"/>
          <dgm:resizeHandles val="exact"/>
        </dgm:presLayoutVars>
      </dgm:prSet>
      <dgm:spPr/>
    </dgm:pt>
    <dgm:pt modelId="{8F98B5A4-8511-49EB-AF32-7EF6F50A8970}" type="pres">
      <dgm:prSet presAssocID="{87AF88FD-CAB3-4711-BC04-6A2E811DD077}" presName="parentLin" presStyleCnt="0"/>
      <dgm:spPr/>
    </dgm:pt>
    <dgm:pt modelId="{72F6A154-49A8-4E22-8A30-50AB03DE4DEB}" type="pres">
      <dgm:prSet presAssocID="{87AF88FD-CAB3-4711-BC04-6A2E811DD077}" presName="parentLeftMargin" presStyleLbl="node1" presStyleIdx="0" presStyleCnt="3"/>
      <dgm:spPr/>
    </dgm:pt>
    <dgm:pt modelId="{873D2BF3-FADC-4A07-BEAA-A9B0C7BA8A8E}" type="pres">
      <dgm:prSet presAssocID="{87AF88FD-CAB3-4711-BC04-6A2E811DD07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72E5F69-E859-462F-9C24-B32B533A2688}" type="pres">
      <dgm:prSet presAssocID="{87AF88FD-CAB3-4711-BC04-6A2E811DD077}" presName="negativeSpace" presStyleCnt="0"/>
      <dgm:spPr/>
    </dgm:pt>
    <dgm:pt modelId="{12AB1CFC-D5AE-405C-B8E6-8050429FA8B3}" type="pres">
      <dgm:prSet presAssocID="{87AF88FD-CAB3-4711-BC04-6A2E811DD077}" presName="childText" presStyleLbl="conFgAcc1" presStyleIdx="0" presStyleCnt="3">
        <dgm:presLayoutVars>
          <dgm:bulletEnabled val="1"/>
        </dgm:presLayoutVars>
      </dgm:prSet>
      <dgm:spPr/>
    </dgm:pt>
    <dgm:pt modelId="{DB7229C1-AE04-4AAB-B98D-1A1B41C2E70D}" type="pres">
      <dgm:prSet presAssocID="{BD3FE8A1-B7A5-47D5-84DF-C5896EE37825}" presName="spaceBetweenRectangles" presStyleCnt="0"/>
      <dgm:spPr/>
    </dgm:pt>
    <dgm:pt modelId="{1A434F39-A82B-4C5A-97DE-BCD786B1BCBC}" type="pres">
      <dgm:prSet presAssocID="{2CF25D20-CB85-416A-B7E6-2B66B471037F}" presName="parentLin" presStyleCnt="0"/>
      <dgm:spPr/>
    </dgm:pt>
    <dgm:pt modelId="{8D4D437E-FF68-46E1-BD25-BC32BAE0F058}" type="pres">
      <dgm:prSet presAssocID="{2CF25D20-CB85-416A-B7E6-2B66B471037F}" presName="parentLeftMargin" presStyleLbl="node1" presStyleIdx="0" presStyleCnt="3"/>
      <dgm:spPr/>
    </dgm:pt>
    <dgm:pt modelId="{EC2CE2CC-1A51-41AE-8B48-D2A28B310ECF}" type="pres">
      <dgm:prSet presAssocID="{2CF25D20-CB85-416A-B7E6-2B66B471037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7A4F357-87C7-4F40-8B60-422EE903926C}" type="pres">
      <dgm:prSet presAssocID="{2CF25D20-CB85-416A-B7E6-2B66B471037F}" presName="negativeSpace" presStyleCnt="0"/>
      <dgm:spPr/>
    </dgm:pt>
    <dgm:pt modelId="{14D889DD-89FD-4488-AF17-C502E8CF9C67}" type="pres">
      <dgm:prSet presAssocID="{2CF25D20-CB85-416A-B7E6-2B66B471037F}" presName="childText" presStyleLbl="conFgAcc1" presStyleIdx="1" presStyleCnt="3">
        <dgm:presLayoutVars>
          <dgm:bulletEnabled val="1"/>
        </dgm:presLayoutVars>
      </dgm:prSet>
      <dgm:spPr/>
    </dgm:pt>
    <dgm:pt modelId="{01D2411E-BB8D-4EA3-868F-DF065FA135F8}" type="pres">
      <dgm:prSet presAssocID="{D78DDCDE-556A-4543-82AA-618C497A3A41}" presName="spaceBetweenRectangles" presStyleCnt="0"/>
      <dgm:spPr/>
    </dgm:pt>
    <dgm:pt modelId="{5E58E8CD-ACD1-4905-8EFE-9C7F8FF2F651}" type="pres">
      <dgm:prSet presAssocID="{6CB9A730-B184-4F96-BBC9-8D553984FC7D}" presName="parentLin" presStyleCnt="0"/>
      <dgm:spPr/>
    </dgm:pt>
    <dgm:pt modelId="{12D4D43F-E1D1-4AEF-9831-8A27ADF1CE61}" type="pres">
      <dgm:prSet presAssocID="{6CB9A730-B184-4F96-BBC9-8D553984FC7D}" presName="parentLeftMargin" presStyleLbl="node1" presStyleIdx="1" presStyleCnt="3"/>
      <dgm:spPr/>
    </dgm:pt>
    <dgm:pt modelId="{605C1C56-154D-46AD-B4D5-3C419E20313B}" type="pres">
      <dgm:prSet presAssocID="{6CB9A730-B184-4F96-BBC9-8D553984FC7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F3371F7E-C1E8-467C-A4E9-A0220FAE9CE6}" type="pres">
      <dgm:prSet presAssocID="{6CB9A730-B184-4F96-BBC9-8D553984FC7D}" presName="negativeSpace" presStyleCnt="0"/>
      <dgm:spPr/>
    </dgm:pt>
    <dgm:pt modelId="{C32EB9A1-5506-4AAF-970C-B719EBF10BBC}" type="pres">
      <dgm:prSet presAssocID="{6CB9A730-B184-4F96-BBC9-8D553984FC7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69C5F2C-DF50-4423-8AD0-F872E7A13B51}" srcId="{E9D72D23-AC0A-4815-BD84-301602DFEAFB}" destId="{6CB9A730-B184-4F96-BBC9-8D553984FC7D}" srcOrd="2" destOrd="0" parTransId="{20B739CB-017B-4C44-BE12-652900D77599}" sibTransId="{009D4A5F-7C8B-4D3B-9F16-B50DDDDA981E}"/>
    <dgm:cxn modelId="{D32CCB7A-BB3A-4FC2-974A-2CE25F9D5766}" type="presOf" srcId="{87AF88FD-CAB3-4711-BC04-6A2E811DD077}" destId="{72F6A154-49A8-4E22-8A30-50AB03DE4DEB}" srcOrd="0" destOrd="0" presId="urn:microsoft.com/office/officeart/2005/8/layout/list1"/>
    <dgm:cxn modelId="{18DB4080-9D70-4AA3-BECE-81A7260F31FA}" srcId="{E9D72D23-AC0A-4815-BD84-301602DFEAFB}" destId="{87AF88FD-CAB3-4711-BC04-6A2E811DD077}" srcOrd="0" destOrd="0" parTransId="{7EFF8954-A5C4-4C22-9A7B-5D43053E9C42}" sibTransId="{BD3FE8A1-B7A5-47D5-84DF-C5896EE37825}"/>
    <dgm:cxn modelId="{0B79CF91-218E-4351-AD5E-046619168C44}" type="presOf" srcId="{2CF25D20-CB85-416A-B7E6-2B66B471037F}" destId="{8D4D437E-FF68-46E1-BD25-BC32BAE0F058}" srcOrd="0" destOrd="0" presId="urn:microsoft.com/office/officeart/2005/8/layout/list1"/>
    <dgm:cxn modelId="{DD42009A-7702-475E-A6B7-1C80C47C3E63}" type="presOf" srcId="{87AF88FD-CAB3-4711-BC04-6A2E811DD077}" destId="{873D2BF3-FADC-4A07-BEAA-A9B0C7BA8A8E}" srcOrd="1" destOrd="0" presId="urn:microsoft.com/office/officeart/2005/8/layout/list1"/>
    <dgm:cxn modelId="{419DF4A0-4F56-4967-852F-70CFC9CD7AEB}" srcId="{E9D72D23-AC0A-4815-BD84-301602DFEAFB}" destId="{2CF25D20-CB85-416A-B7E6-2B66B471037F}" srcOrd="1" destOrd="0" parTransId="{C22806D8-7239-499E-8260-44B605A78616}" sibTransId="{D78DDCDE-556A-4543-82AA-618C497A3A41}"/>
    <dgm:cxn modelId="{AC06E4AD-3357-49E1-A477-3AC83868710B}" type="presOf" srcId="{6CB9A730-B184-4F96-BBC9-8D553984FC7D}" destId="{605C1C56-154D-46AD-B4D5-3C419E20313B}" srcOrd="1" destOrd="0" presId="urn:microsoft.com/office/officeart/2005/8/layout/list1"/>
    <dgm:cxn modelId="{A04F07E7-5842-477D-9DF3-F0E7882BFEA5}" type="presOf" srcId="{6CB9A730-B184-4F96-BBC9-8D553984FC7D}" destId="{12D4D43F-E1D1-4AEF-9831-8A27ADF1CE61}" srcOrd="0" destOrd="0" presId="urn:microsoft.com/office/officeart/2005/8/layout/list1"/>
    <dgm:cxn modelId="{C5B024ED-8EA6-49D5-8FA2-012B64DD80E9}" type="presOf" srcId="{2CF25D20-CB85-416A-B7E6-2B66B471037F}" destId="{EC2CE2CC-1A51-41AE-8B48-D2A28B310ECF}" srcOrd="1" destOrd="0" presId="urn:microsoft.com/office/officeart/2005/8/layout/list1"/>
    <dgm:cxn modelId="{E4D41AFE-FAC5-4075-9A7E-C17F0ED8D9DC}" type="presOf" srcId="{E9D72D23-AC0A-4815-BD84-301602DFEAFB}" destId="{6EA6AB35-5BC2-46B4-B174-4803FEF13461}" srcOrd="0" destOrd="0" presId="urn:microsoft.com/office/officeart/2005/8/layout/list1"/>
    <dgm:cxn modelId="{72E3D853-E7FA-41EA-A40F-A97CBF7CE640}" type="presParOf" srcId="{6EA6AB35-5BC2-46B4-B174-4803FEF13461}" destId="{8F98B5A4-8511-49EB-AF32-7EF6F50A8970}" srcOrd="0" destOrd="0" presId="urn:microsoft.com/office/officeart/2005/8/layout/list1"/>
    <dgm:cxn modelId="{6908C6FE-7184-4C0F-9AE3-1219624A62D3}" type="presParOf" srcId="{8F98B5A4-8511-49EB-AF32-7EF6F50A8970}" destId="{72F6A154-49A8-4E22-8A30-50AB03DE4DEB}" srcOrd="0" destOrd="0" presId="urn:microsoft.com/office/officeart/2005/8/layout/list1"/>
    <dgm:cxn modelId="{3D731C90-46C0-4222-9647-760800E66C80}" type="presParOf" srcId="{8F98B5A4-8511-49EB-AF32-7EF6F50A8970}" destId="{873D2BF3-FADC-4A07-BEAA-A9B0C7BA8A8E}" srcOrd="1" destOrd="0" presId="urn:microsoft.com/office/officeart/2005/8/layout/list1"/>
    <dgm:cxn modelId="{F57F1DC2-BCC7-4182-881D-26B6A96F81F1}" type="presParOf" srcId="{6EA6AB35-5BC2-46B4-B174-4803FEF13461}" destId="{C72E5F69-E859-462F-9C24-B32B533A2688}" srcOrd="1" destOrd="0" presId="urn:microsoft.com/office/officeart/2005/8/layout/list1"/>
    <dgm:cxn modelId="{1A842337-EAE4-47E0-BE6D-1EA660AB1383}" type="presParOf" srcId="{6EA6AB35-5BC2-46B4-B174-4803FEF13461}" destId="{12AB1CFC-D5AE-405C-B8E6-8050429FA8B3}" srcOrd="2" destOrd="0" presId="urn:microsoft.com/office/officeart/2005/8/layout/list1"/>
    <dgm:cxn modelId="{100ECD63-995F-4021-8BF2-A0CE7206DD44}" type="presParOf" srcId="{6EA6AB35-5BC2-46B4-B174-4803FEF13461}" destId="{DB7229C1-AE04-4AAB-B98D-1A1B41C2E70D}" srcOrd="3" destOrd="0" presId="urn:microsoft.com/office/officeart/2005/8/layout/list1"/>
    <dgm:cxn modelId="{46AF8365-3ADB-4802-BD02-3AABFC36B469}" type="presParOf" srcId="{6EA6AB35-5BC2-46B4-B174-4803FEF13461}" destId="{1A434F39-A82B-4C5A-97DE-BCD786B1BCBC}" srcOrd="4" destOrd="0" presId="urn:microsoft.com/office/officeart/2005/8/layout/list1"/>
    <dgm:cxn modelId="{8F232D8B-F41F-41F3-BC76-E85341B4B70A}" type="presParOf" srcId="{1A434F39-A82B-4C5A-97DE-BCD786B1BCBC}" destId="{8D4D437E-FF68-46E1-BD25-BC32BAE0F058}" srcOrd="0" destOrd="0" presId="urn:microsoft.com/office/officeart/2005/8/layout/list1"/>
    <dgm:cxn modelId="{42C48831-CA0E-4130-B12D-62F67F2325FB}" type="presParOf" srcId="{1A434F39-A82B-4C5A-97DE-BCD786B1BCBC}" destId="{EC2CE2CC-1A51-41AE-8B48-D2A28B310ECF}" srcOrd="1" destOrd="0" presId="urn:microsoft.com/office/officeart/2005/8/layout/list1"/>
    <dgm:cxn modelId="{6DC15CED-C010-44D7-BCB6-C0E08E6D05D4}" type="presParOf" srcId="{6EA6AB35-5BC2-46B4-B174-4803FEF13461}" destId="{77A4F357-87C7-4F40-8B60-422EE903926C}" srcOrd="5" destOrd="0" presId="urn:microsoft.com/office/officeart/2005/8/layout/list1"/>
    <dgm:cxn modelId="{B13CB035-7B72-4955-8244-4CE51B87DB5C}" type="presParOf" srcId="{6EA6AB35-5BC2-46B4-B174-4803FEF13461}" destId="{14D889DD-89FD-4488-AF17-C502E8CF9C67}" srcOrd="6" destOrd="0" presId="urn:microsoft.com/office/officeart/2005/8/layout/list1"/>
    <dgm:cxn modelId="{0A604776-67C4-43EC-9332-48E61ADDFEE0}" type="presParOf" srcId="{6EA6AB35-5BC2-46B4-B174-4803FEF13461}" destId="{01D2411E-BB8D-4EA3-868F-DF065FA135F8}" srcOrd="7" destOrd="0" presId="urn:microsoft.com/office/officeart/2005/8/layout/list1"/>
    <dgm:cxn modelId="{8BE7DDC5-B2ED-4CF7-8F40-62B9028BE256}" type="presParOf" srcId="{6EA6AB35-5BC2-46B4-B174-4803FEF13461}" destId="{5E58E8CD-ACD1-4905-8EFE-9C7F8FF2F651}" srcOrd="8" destOrd="0" presId="urn:microsoft.com/office/officeart/2005/8/layout/list1"/>
    <dgm:cxn modelId="{ABDB5B71-E54E-475C-8849-CC1939E163B1}" type="presParOf" srcId="{5E58E8CD-ACD1-4905-8EFE-9C7F8FF2F651}" destId="{12D4D43F-E1D1-4AEF-9831-8A27ADF1CE61}" srcOrd="0" destOrd="0" presId="urn:microsoft.com/office/officeart/2005/8/layout/list1"/>
    <dgm:cxn modelId="{AB605B67-E2E5-4C58-BD5D-985B7B0D71A3}" type="presParOf" srcId="{5E58E8CD-ACD1-4905-8EFE-9C7F8FF2F651}" destId="{605C1C56-154D-46AD-B4D5-3C419E20313B}" srcOrd="1" destOrd="0" presId="urn:microsoft.com/office/officeart/2005/8/layout/list1"/>
    <dgm:cxn modelId="{CC38F298-9441-4F34-85A9-848ECC558362}" type="presParOf" srcId="{6EA6AB35-5BC2-46B4-B174-4803FEF13461}" destId="{F3371F7E-C1E8-467C-A4E9-A0220FAE9CE6}" srcOrd="9" destOrd="0" presId="urn:microsoft.com/office/officeart/2005/8/layout/list1"/>
    <dgm:cxn modelId="{C2BD301D-FC3E-476D-B185-EDA051AE0343}" type="presParOf" srcId="{6EA6AB35-5BC2-46B4-B174-4803FEF13461}" destId="{C32EB9A1-5506-4AAF-970C-B719EBF10BB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6A0A2-059D-4AF1-AB6A-11D1083C1D07}">
      <dsp:nvSpPr>
        <dsp:cNvPr id="0" name=""/>
        <dsp:cNvSpPr/>
      </dsp:nvSpPr>
      <dsp:spPr>
        <a:xfrm>
          <a:off x="-4314232" y="-661824"/>
          <a:ext cx="5140073" cy="5140073"/>
        </a:xfrm>
        <a:prstGeom prst="blockArc">
          <a:avLst>
            <a:gd name="adj1" fmla="val 18900000"/>
            <a:gd name="adj2" fmla="val 2700000"/>
            <a:gd name="adj3" fmla="val 420"/>
          </a:avLst>
        </a:prstGeom>
        <a:noFill/>
        <a:ln w="19050" cap="rnd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702117-1910-4A1E-B153-4E5B4158847C}">
      <dsp:nvSpPr>
        <dsp:cNvPr id="0" name=""/>
        <dsp:cNvSpPr/>
      </dsp:nvSpPr>
      <dsp:spPr>
        <a:xfrm>
          <a:off x="531109" y="381642"/>
          <a:ext cx="6114357" cy="76328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5857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/>
            <a:t>Счетная лесенка</a:t>
          </a:r>
        </a:p>
      </dsp:txBody>
      <dsp:txXfrm>
        <a:off x="531109" y="381642"/>
        <a:ext cx="6114357" cy="763284"/>
      </dsp:txXfrm>
    </dsp:sp>
    <dsp:sp modelId="{818C2217-D47D-48FC-97CA-99176872AB74}">
      <dsp:nvSpPr>
        <dsp:cNvPr id="0" name=""/>
        <dsp:cNvSpPr/>
      </dsp:nvSpPr>
      <dsp:spPr>
        <a:xfrm>
          <a:off x="54056" y="286231"/>
          <a:ext cx="954106" cy="9541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4B0C9E-A069-4968-9BAB-6CE74EA290F9}">
      <dsp:nvSpPr>
        <dsp:cNvPr id="0" name=""/>
        <dsp:cNvSpPr/>
      </dsp:nvSpPr>
      <dsp:spPr>
        <a:xfrm>
          <a:off x="808563" y="1526569"/>
          <a:ext cx="5836903" cy="76328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5857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/>
            <a:t>Набор чисел от 1 до 10</a:t>
          </a:r>
        </a:p>
      </dsp:txBody>
      <dsp:txXfrm>
        <a:off x="808563" y="1526569"/>
        <a:ext cx="5836903" cy="763284"/>
      </dsp:txXfrm>
    </dsp:sp>
    <dsp:sp modelId="{D7533D66-709A-4C9F-99C0-D73EF04F8ACA}">
      <dsp:nvSpPr>
        <dsp:cNvPr id="0" name=""/>
        <dsp:cNvSpPr/>
      </dsp:nvSpPr>
      <dsp:spPr>
        <a:xfrm>
          <a:off x="331510" y="1431159"/>
          <a:ext cx="954106" cy="9541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5D00C6-A1AE-4739-BCF3-75DE877F307C}">
      <dsp:nvSpPr>
        <dsp:cNvPr id="0" name=""/>
        <dsp:cNvSpPr/>
      </dsp:nvSpPr>
      <dsp:spPr>
        <a:xfrm>
          <a:off x="531109" y="2671496"/>
          <a:ext cx="6114357" cy="76328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5857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/>
            <a:t>Лист в  крупную клетку, карандаш  </a:t>
          </a:r>
        </a:p>
      </dsp:txBody>
      <dsp:txXfrm>
        <a:off x="531109" y="2671496"/>
        <a:ext cx="6114357" cy="763284"/>
      </dsp:txXfrm>
    </dsp:sp>
    <dsp:sp modelId="{0C86C393-A836-4A47-924F-C13E8F8B8657}">
      <dsp:nvSpPr>
        <dsp:cNvPr id="0" name=""/>
        <dsp:cNvSpPr/>
      </dsp:nvSpPr>
      <dsp:spPr>
        <a:xfrm>
          <a:off x="54056" y="2576086"/>
          <a:ext cx="954106" cy="9541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AB1CFC-D5AE-405C-B8E6-8050429FA8B3}">
      <dsp:nvSpPr>
        <dsp:cNvPr id="0" name=""/>
        <dsp:cNvSpPr/>
      </dsp:nvSpPr>
      <dsp:spPr>
        <a:xfrm>
          <a:off x="0" y="1126340"/>
          <a:ext cx="705678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3D2BF3-FADC-4A07-BEAA-A9B0C7BA8A8E}">
      <dsp:nvSpPr>
        <dsp:cNvPr id="0" name=""/>
        <dsp:cNvSpPr/>
      </dsp:nvSpPr>
      <dsp:spPr>
        <a:xfrm>
          <a:off x="352839" y="772100"/>
          <a:ext cx="4939748" cy="7084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6711" tIns="0" rIns="18671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Назови, какие цифры пропущены   1●3 4 ● 6 ● 8 ● 10?</a:t>
          </a:r>
        </a:p>
      </dsp:txBody>
      <dsp:txXfrm>
        <a:off x="387424" y="806685"/>
        <a:ext cx="4870578" cy="639310"/>
      </dsp:txXfrm>
    </dsp:sp>
    <dsp:sp modelId="{14D889DD-89FD-4488-AF17-C502E8CF9C67}">
      <dsp:nvSpPr>
        <dsp:cNvPr id="0" name=""/>
        <dsp:cNvSpPr/>
      </dsp:nvSpPr>
      <dsp:spPr>
        <a:xfrm>
          <a:off x="0" y="2214980"/>
          <a:ext cx="705678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2CE2CC-1A51-41AE-8B48-D2A28B310ECF}">
      <dsp:nvSpPr>
        <dsp:cNvPr id="0" name=""/>
        <dsp:cNvSpPr/>
      </dsp:nvSpPr>
      <dsp:spPr>
        <a:xfrm>
          <a:off x="352839" y="1860740"/>
          <a:ext cx="4939748" cy="7084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6711" tIns="0" rIns="18671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Какая цифра должна стоять вместо ?:   1 2 3 4 ? 6 7 ? 9 10</a:t>
          </a:r>
        </a:p>
      </dsp:txBody>
      <dsp:txXfrm>
        <a:off x="387424" y="1895325"/>
        <a:ext cx="4870578" cy="639310"/>
      </dsp:txXfrm>
    </dsp:sp>
    <dsp:sp modelId="{C32EB9A1-5506-4AAF-970C-B719EBF10BBC}">
      <dsp:nvSpPr>
        <dsp:cNvPr id="0" name=""/>
        <dsp:cNvSpPr/>
      </dsp:nvSpPr>
      <dsp:spPr>
        <a:xfrm>
          <a:off x="0" y="3303619"/>
          <a:ext cx="705678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5C1C56-154D-46AD-B4D5-3C419E20313B}">
      <dsp:nvSpPr>
        <dsp:cNvPr id="0" name=""/>
        <dsp:cNvSpPr/>
      </dsp:nvSpPr>
      <dsp:spPr>
        <a:xfrm>
          <a:off x="352839" y="2949379"/>
          <a:ext cx="4939748" cy="7084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6711" tIns="0" rIns="18671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/>
            <a:t>Какая цифра должна стоять вместо ?: 1 2 ? 4 5 ? 7 ? 9 10  </a:t>
          </a:r>
        </a:p>
      </dsp:txBody>
      <dsp:txXfrm>
        <a:off x="387424" y="2983964"/>
        <a:ext cx="4870578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B3A73-0BB9-43A6-800F-183235713787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4D640A-76E4-4D36-85BD-120D1C3CCBD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7C2A-2B29-40F7-98BF-FC6702EBDC5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0F1F-5C4A-42FC-83C3-84A003982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81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7C2A-2B29-40F7-98BF-FC6702EBDC5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0F1F-5C4A-42FC-83C3-84A003982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417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7C2A-2B29-40F7-98BF-FC6702EBDC5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0F1F-5C4A-42FC-83C3-84A00398285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6737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7C2A-2B29-40F7-98BF-FC6702EBDC5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0F1F-5C4A-42FC-83C3-84A003982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622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7C2A-2B29-40F7-98BF-FC6702EBDC5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0F1F-5C4A-42FC-83C3-84A00398285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4367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7C2A-2B29-40F7-98BF-FC6702EBDC5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0F1F-5C4A-42FC-83C3-84A003982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585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7C2A-2B29-40F7-98BF-FC6702EBDC5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0F1F-5C4A-42FC-83C3-84A003982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2287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7C2A-2B29-40F7-98BF-FC6702EBDC5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0F1F-5C4A-42FC-83C3-84A003982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317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7C2A-2B29-40F7-98BF-FC6702EBDC5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0F1F-5C4A-42FC-83C3-84A003982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211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7C2A-2B29-40F7-98BF-FC6702EBDC5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0F1F-5C4A-42FC-83C3-84A003982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381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7C2A-2B29-40F7-98BF-FC6702EBDC5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0F1F-5C4A-42FC-83C3-84A003982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21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7C2A-2B29-40F7-98BF-FC6702EBDC5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0F1F-5C4A-42FC-83C3-84A003982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943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7C2A-2B29-40F7-98BF-FC6702EBDC5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0F1F-5C4A-42FC-83C3-84A003982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130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7C2A-2B29-40F7-98BF-FC6702EBDC5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0F1F-5C4A-42FC-83C3-84A003982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097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7C2A-2B29-40F7-98BF-FC6702EBDC5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0F1F-5C4A-42FC-83C3-84A003982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721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7C2A-2B29-40F7-98BF-FC6702EBDC5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0F1F-5C4A-42FC-83C3-84A003982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233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C7C2A-2B29-40F7-98BF-FC6702EBDC5D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85F0F1F-5C4A-42FC-83C3-84A0039828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76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C8391A0-EDC2-49EF-A125-F79AF05E5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371600"/>
            <a:ext cx="8568952" cy="1337320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chemeClr val="accent5">
                    <a:lumMod val="50000"/>
                  </a:schemeClr>
                </a:solidFill>
              </a:rPr>
              <a:t>Неделя «Путешествие в горы»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3152792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Формирование элементарных математических представлении на тему: «Повторение цифр до 10 и геометрических фигур»</a:t>
            </a:r>
            <a:endParaRPr lang="en-US" sz="2400" dirty="0">
              <a:solidFill>
                <a:schemeClr val="bg1"/>
              </a:solidFill>
            </a:endParaRPr>
          </a:p>
          <a:p>
            <a:endParaRPr lang="ru-RU" sz="2400" dirty="0">
              <a:solidFill>
                <a:schemeClr val="bg1"/>
              </a:solidFill>
            </a:endParaRPr>
          </a:p>
          <a:p>
            <a:endParaRPr lang="ru-RU" sz="2400" dirty="0">
              <a:solidFill>
                <a:schemeClr val="bg1"/>
              </a:solidFill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Старшая группа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4991906-8E88-4D64-B911-B7CDFC97386C}"/>
              </a:ext>
            </a:extLst>
          </p:cNvPr>
          <p:cNvSpPr/>
          <p:nvPr/>
        </p:nvSpPr>
        <p:spPr>
          <a:xfrm>
            <a:off x="251520" y="332656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МБДОУ «Детский сад №78 комбинированного вида с татарским языком 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воспитания и обучения» Авиастроительного района </a:t>
            </a:r>
            <a:r>
              <a:rPr lang="ru-RU" sz="2000" dirty="0" err="1">
                <a:solidFill>
                  <a:schemeClr val="bg1"/>
                </a:solidFill>
              </a:rPr>
              <a:t>г.Казани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1CBA65-F219-4AD9-8E76-A6ADED6E7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81791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Для занятия понадобится: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CF806556-A772-46AF-975C-0189AF2F28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6200473"/>
              </p:ext>
            </p:extLst>
          </p:nvPr>
        </p:nvGraphicFramePr>
        <p:xfrm>
          <a:off x="1223628" y="1924791"/>
          <a:ext cx="6696744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99982"/>
            <a:ext cx="8784976" cy="1296144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Посчитайте по порядку и обратно </a:t>
            </a:r>
          </a:p>
        </p:txBody>
      </p:sp>
      <p:pic>
        <p:nvPicPr>
          <p:cNvPr id="6" name="Содержимое 5" descr="шари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88840"/>
            <a:ext cx="946745" cy="946745"/>
          </a:xfrm>
        </p:spPr>
      </p:pic>
      <p:pic>
        <p:nvPicPr>
          <p:cNvPr id="7" name="Содержимое 5" descr="шари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1988840"/>
            <a:ext cx="946745" cy="946745"/>
          </a:xfrm>
          <a:prstGeom prst="rect">
            <a:avLst/>
          </a:prstGeom>
        </p:spPr>
      </p:pic>
      <p:pic>
        <p:nvPicPr>
          <p:cNvPr id="1026" name="Picture 2" descr="Карнавальные аксессуа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916832"/>
            <a:ext cx="1080120" cy="936104"/>
          </a:xfrm>
          <a:prstGeom prst="rect">
            <a:avLst/>
          </a:prstGeom>
          <a:noFill/>
        </p:spPr>
      </p:pic>
      <p:pic>
        <p:nvPicPr>
          <p:cNvPr id="10" name="Picture 2" descr="Карнавальные аксессуа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63880" y="1988840"/>
            <a:ext cx="1080120" cy="936104"/>
          </a:xfrm>
          <a:prstGeom prst="rect">
            <a:avLst/>
          </a:prstGeom>
          <a:noFill/>
        </p:spPr>
      </p:pic>
      <p:pic>
        <p:nvPicPr>
          <p:cNvPr id="11" name="Picture 2" descr="Карнавальные аксессуа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916832"/>
            <a:ext cx="1080120" cy="936104"/>
          </a:xfrm>
          <a:prstGeom prst="rect">
            <a:avLst/>
          </a:prstGeom>
          <a:noFill/>
        </p:spPr>
      </p:pic>
      <p:pic>
        <p:nvPicPr>
          <p:cNvPr id="12" name="Picture 2" descr="Карнавальные аксессуа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916832"/>
            <a:ext cx="1080120" cy="936104"/>
          </a:xfrm>
          <a:prstGeom prst="rect">
            <a:avLst/>
          </a:prstGeom>
          <a:noFill/>
        </p:spPr>
      </p:pic>
      <p:pic>
        <p:nvPicPr>
          <p:cNvPr id="13" name="Picture 2" descr="Карнавальные аксессуа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916832"/>
            <a:ext cx="1080120" cy="936104"/>
          </a:xfrm>
          <a:prstGeom prst="rect">
            <a:avLst/>
          </a:prstGeom>
          <a:noFill/>
        </p:spPr>
      </p:pic>
      <p:pic>
        <p:nvPicPr>
          <p:cNvPr id="14" name="Picture 2" descr="Карнавальные аксессуа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916832"/>
            <a:ext cx="1080120" cy="936104"/>
          </a:xfrm>
          <a:prstGeom prst="rect">
            <a:avLst/>
          </a:prstGeom>
          <a:noFill/>
        </p:spPr>
      </p:pic>
      <p:pic>
        <p:nvPicPr>
          <p:cNvPr id="15" name="Picture 2" descr="Карнавальные аксессуа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916832"/>
            <a:ext cx="1080120" cy="936104"/>
          </a:xfrm>
          <a:prstGeom prst="rect">
            <a:avLst/>
          </a:prstGeom>
          <a:noFill/>
        </p:spPr>
      </p:pic>
      <p:pic>
        <p:nvPicPr>
          <p:cNvPr id="16" name="Picture 2" descr="Карнавальные аксессуа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1916832"/>
            <a:ext cx="1080120" cy="936104"/>
          </a:xfrm>
          <a:prstGeom prst="rect">
            <a:avLst/>
          </a:prstGeom>
          <a:noFill/>
        </p:spPr>
      </p:pic>
      <p:pic>
        <p:nvPicPr>
          <p:cNvPr id="18" name="Рисунок 17" descr="числолар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1038" y="3212976"/>
            <a:ext cx="7128792" cy="30963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2FCA01-AC65-434E-AC59-24C45D7B9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8143" y="455642"/>
            <a:ext cx="6347713" cy="1320800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Поставь знаки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&lt; &gt; =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Занятие по фэмп в старшей группе. Конспект занятия по формированию ...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8833" y="1129932"/>
            <a:ext cx="540060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9E1B61-6A11-4A0C-9003-9F1C3C77A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8143" y="419895"/>
            <a:ext cx="6347713" cy="1320800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chemeClr val="accent2">
                    <a:lumMod val="50000"/>
                  </a:schemeClr>
                </a:solidFill>
              </a:rPr>
              <a:t>Головоломка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05A0417-36B6-40C2-A82A-8D989F61E3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559351"/>
              </p:ext>
            </p:extLst>
          </p:nvPr>
        </p:nvGraphicFramePr>
        <p:xfrm>
          <a:off x="1043608" y="980728"/>
          <a:ext cx="7056784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682749-B75B-4685-BCAF-3DB18D9EC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8143" y="381518"/>
            <a:ext cx="6347713" cy="1320800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Графический диктант</a:t>
            </a:r>
          </a:p>
        </p:txBody>
      </p:sp>
      <p:pic>
        <p:nvPicPr>
          <p:cNvPr id="4" name="Содержимое 3" descr="графич. дик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81314" y="1556791"/>
            <a:ext cx="6781370" cy="374441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8C721E-FE30-4CFC-92AD-E13C8E06C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8143" y="451656"/>
            <a:ext cx="6347713" cy="1320800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Игровое занятие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290595"/>
            <a:ext cx="6840760" cy="4802701"/>
          </a:xfrm>
        </p:spPr>
        <p:txBody>
          <a:bodyPr>
            <a:normAutofit/>
          </a:bodyPr>
          <a:lstStyle/>
          <a:p>
            <a:r>
              <a:rPr lang="ru-RU" sz="2400" b="1" dirty="0"/>
              <a:t>- Топни правой ногой 3 раза.</a:t>
            </a:r>
          </a:p>
          <a:p>
            <a:r>
              <a:rPr lang="ru-RU" sz="2400" b="1" dirty="0"/>
              <a:t>- Дотронься левой рукой до левого уха.</a:t>
            </a:r>
          </a:p>
          <a:p>
            <a:r>
              <a:rPr lang="ru-RU" sz="2400" b="1" dirty="0"/>
              <a:t>- Подними вверх правую (левую) руку.</a:t>
            </a:r>
          </a:p>
          <a:p>
            <a:r>
              <a:rPr lang="ru-RU" sz="2400" b="1" dirty="0"/>
              <a:t>- Поставь на носок правую (левую) ногу.</a:t>
            </a:r>
          </a:p>
          <a:p>
            <a:r>
              <a:rPr lang="ru-RU" sz="2400" b="1" dirty="0"/>
              <a:t>- Поставь на пояс правую (левую) руку.</a:t>
            </a:r>
          </a:p>
          <a:p>
            <a:r>
              <a:rPr lang="ru-RU" sz="2400" b="1" dirty="0"/>
              <a:t>- Дотронься  левой рукой до правого колена.</a:t>
            </a:r>
          </a:p>
          <a:p>
            <a:r>
              <a:rPr lang="ru-RU" sz="2400" b="1" dirty="0"/>
              <a:t>- Повернись на право (на лево).</a:t>
            </a:r>
          </a:p>
          <a:p>
            <a:r>
              <a:rPr lang="ru-RU" sz="2400" b="1" dirty="0"/>
              <a:t>- Сделай три шага вперёд, повернись влево сделай 5 шагов.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1A2E48-C258-4A54-B94E-EE52FD1C9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36947"/>
            <a:ext cx="6347713" cy="13208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Повтори геометрические фигуры</a:t>
            </a:r>
          </a:p>
        </p:txBody>
      </p:sp>
      <p:pic>
        <p:nvPicPr>
          <p:cNvPr id="4" name="Содержимое 3" descr="фигуры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11252" y="1704210"/>
            <a:ext cx="6921496" cy="3744416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696A3D-26A1-47BC-94EE-E3D250C20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620" y="913911"/>
            <a:ext cx="7850833" cy="132080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Придумать математическую сказку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26178" y="1829155"/>
            <a:ext cx="6270158" cy="347205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dirty="0"/>
              <a:t>«Путешествие в горы с числом 10»</a:t>
            </a:r>
          </a:p>
        </p:txBody>
      </p:sp>
      <p:pic>
        <p:nvPicPr>
          <p:cNvPr id="4" name="Рисунок 3" descr="10 цифр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54550" y="2223120"/>
            <a:ext cx="3744416" cy="3078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116</TotalTime>
  <Words>212</Words>
  <Application>Microsoft Office PowerPoint</Application>
  <PresentationFormat>Экран (4:3)</PresentationFormat>
  <Paragraphs>29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Trebuchet MS</vt:lpstr>
      <vt:lpstr>Wingdings 3</vt:lpstr>
      <vt:lpstr>Аспект</vt:lpstr>
      <vt:lpstr>Неделя «Путешествие в горы» </vt:lpstr>
      <vt:lpstr>Для занятия понадобится:</vt:lpstr>
      <vt:lpstr>Посчитайте по порядку и обратно </vt:lpstr>
      <vt:lpstr>Поставь знаки &lt; &gt; =</vt:lpstr>
      <vt:lpstr>Головоломка</vt:lpstr>
      <vt:lpstr>Графический диктант</vt:lpstr>
      <vt:lpstr>Игровое занятие</vt:lpstr>
      <vt:lpstr>Повтори геометрические фигуры</vt:lpstr>
      <vt:lpstr>Придумать математическую сказку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неделя: «Путешествие в горы» Формирование элементарных математических представлении на тему «повторение цифр в пределах 10»</dc:title>
  <dc:creator>Пользователь Windows</dc:creator>
  <cp:lastModifiedBy>Илюза</cp:lastModifiedBy>
  <cp:revision>10</cp:revision>
  <dcterms:created xsi:type="dcterms:W3CDTF">2020-04-30T13:51:04Z</dcterms:created>
  <dcterms:modified xsi:type="dcterms:W3CDTF">2020-05-02T13:08:31Z</dcterms:modified>
</cp:coreProperties>
</file>