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4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596C0C-DF7D-457D-A816-7482601D65A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351136A-37DA-4FBE-B382-744FAC7423A1}">
      <dgm:prSet/>
      <dgm:spPr/>
      <dgm:t>
        <a:bodyPr/>
        <a:lstStyle/>
        <a:p>
          <a:r>
            <a:rPr lang="ru-RU"/>
            <a:t>Пластилин</a:t>
          </a:r>
        </a:p>
      </dgm:t>
    </dgm:pt>
    <dgm:pt modelId="{3D3D7F0C-DD79-4265-A768-7410D54CD0C4}" type="parTrans" cxnId="{A0E6DBF1-D417-4370-8C60-BD1E822C8007}">
      <dgm:prSet/>
      <dgm:spPr/>
      <dgm:t>
        <a:bodyPr/>
        <a:lstStyle/>
        <a:p>
          <a:endParaRPr lang="ru-RU"/>
        </a:p>
      </dgm:t>
    </dgm:pt>
    <dgm:pt modelId="{313548D7-C294-4236-833D-1F2C18A02EC2}" type="sibTrans" cxnId="{A0E6DBF1-D417-4370-8C60-BD1E822C8007}">
      <dgm:prSet/>
      <dgm:spPr/>
      <dgm:t>
        <a:bodyPr/>
        <a:lstStyle/>
        <a:p>
          <a:endParaRPr lang="ru-RU"/>
        </a:p>
      </dgm:t>
    </dgm:pt>
    <dgm:pt modelId="{52A31F1B-012E-4028-932F-1BF5106EC0E8}">
      <dgm:prSet/>
      <dgm:spPr/>
      <dgm:t>
        <a:bodyPr/>
        <a:lstStyle/>
        <a:p>
          <a:r>
            <a:rPr lang="ru-RU"/>
            <a:t>Комки мятой бумаги</a:t>
          </a:r>
        </a:p>
      </dgm:t>
    </dgm:pt>
    <dgm:pt modelId="{F6AD9A48-81E4-4C57-B3AA-5321A855BCB3}" type="parTrans" cxnId="{BFA5D737-77E8-4AA7-83D2-109DCF1E66E1}">
      <dgm:prSet/>
      <dgm:spPr/>
      <dgm:t>
        <a:bodyPr/>
        <a:lstStyle/>
        <a:p>
          <a:endParaRPr lang="ru-RU"/>
        </a:p>
      </dgm:t>
    </dgm:pt>
    <dgm:pt modelId="{3BC9C70C-27DC-44E0-969E-B76217E91036}" type="sibTrans" cxnId="{BFA5D737-77E8-4AA7-83D2-109DCF1E66E1}">
      <dgm:prSet/>
      <dgm:spPr/>
      <dgm:t>
        <a:bodyPr/>
        <a:lstStyle/>
        <a:p>
          <a:endParaRPr lang="ru-RU"/>
        </a:p>
      </dgm:t>
    </dgm:pt>
    <dgm:pt modelId="{8EE03F71-1D53-4E35-B329-9E0A05C2C429}">
      <dgm:prSet/>
      <dgm:spPr/>
      <dgm:t>
        <a:bodyPr/>
        <a:lstStyle/>
        <a:p>
          <a:r>
            <a:rPr lang="ru-RU"/>
            <a:t>Пластиковая бутылка</a:t>
          </a:r>
        </a:p>
      </dgm:t>
    </dgm:pt>
    <dgm:pt modelId="{9A650A1C-53D7-4C93-B039-A041B0465761}" type="parTrans" cxnId="{B7C9F3C2-79F6-4010-811B-F8BC40F40E45}">
      <dgm:prSet/>
      <dgm:spPr/>
      <dgm:t>
        <a:bodyPr/>
        <a:lstStyle/>
        <a:p>
          <a:endParaRPr lang="ru-RU"/>
        </a:p>
      </dgm:t>
    </dgm:pt>
    <dgm:pt modelId="{A05DF556-4698-48DE-B186-C13B9AAB5B86}" type="sibTrans" cxnId="{B7C9F3C2-79F6-4010-811B-F8BC40F40E45}">
      <dgm:prSet/>
      <dgm:spPr/>
      <dgm:t>
        <a:bodyPr/>
        <a:lstStyle/>
        <a:p>
          <a:endParaRPr lang="ru-RU"/>
        </a:p>
      </dgm:t>
    </dgm:pt>
    <dgm:pt modelId="{A8110910-53CD-4C9F-9EB7-11F30AAD06F8}">
      <dgm:prSet/>
      <dgm:spPr/>
      <dgm:t>
        <a:bodyPr/>
        <a:lstStyle/>
        <a:p>
          <a:r>
            <a:rPr lang="ru-RU"/>
            <a:t>Салфетки</a:t>
          </a:r>
        </a:p>
      </dgm:t>
    </dgm:pt>
    <dgm:pt modelId="{FFE90086-C680-4701-85D9-B27036883B06}" type="parTrans" cxnId="{C53E9544-9CDB-497D-8E9C-F0C1FFE40D25}">
      <dgm:prSet/>
      <dgm:spPr/>
      <dgm:t>
        <a:bodyPr/>
        <a:lstStyle/>
        <a:p>
          <a:endParaRPr lang="ru-RU"/>
        </a:p>
      </dgm:t>
    </dgm:pt>
    <dgm:pt modelId="{B5B47C1C-CEAD-470F-8345-2AE29B2DA12D}" type="sibTrans" cxnId="{C53E9544-9CDB-497D-8E9C-F0C1FFE40D25}">
      <dgm:prSet/>
      <dgm:spPr/>
      <dgm:t>
        <a:bodyPr/>
        <a:lstStyle/>
        <a:p>
          <a:endParaRPr lang="ru-RU"/>
        </a:p>
      </dgm:t>
    </dgm:pt>
    <dgm:pt modelId="{0E7F3099-F363-4DBE-AF23-C9B1D3A00251}">
      <dgm:prSet/>
      <dgm:spPr/>
      <dgm:t>
        <a:bodyPr/>
        <a:lstStyle/>
        <a:p>
          <a:r>
            <a:rPr lang="ru-RU"/>
            <a:t>Комплект карточек со схематичным изображением человека в разных позах</a:t>
          </a:r>
        </a:p>
      </dgm:t>
    </dgm:pt>
    <dgm:pt modelId="{FAB602E4-8D01-42D9-8160-AC4FB78C7210}" type="parTrans" cxnId="{7214136C-13FE-49B3-B5DD-00A8284FAA7B}">
      <dgm:prSet/>
      <dgm:spPr/>
      <dgm:t>
        <a:bodyPr/>
        <a:lstStyle/>
        <a:p>
          <a:endParaRPr lang="ru-RU"/>
        </a:p>
      </dgm:t>
    </dgm:pt>
    <dgm:pt modelId="{41F05080-805B-487F-8470-2CCC5E496779}" type="sibTrans" cxnId="{7214136C-13FE-49B3-B5DD-00A8284FAA7B}">
      <dgm:prSet/>
      <dgm:spPr/>
      <dgm:t>
        <a:bodyPr/>
        <a:lstStyle/>
        <a:p>
          <a:endParaRPr lang="ru-RU"/>
        </a:p>
      </dgm:t>
    </dgm:pt>
    <dgm:pt modelId="{2EA11477-8DF1-4A9A-A06F-07CD8DAB7231}" type="pres">
      <dgm:prSet presAssocID="{89596C0C-DF7D-457D-A816-7482601D65AB}" presName="Name0" presStyleCnt="0">
        <dgm:presLayoutVars>
          <dgm:chMax val="7"/>
          <dgm:chPref val="7"/>
          <dgm:dir/>
        </dgm:presLayoutVars>
      </dgm:prSet>
      <dgm:spPr/>
    </dgm:pt>
    <dgm:pt modelId="{0980974C-1CE8-451B-AF37-1A2F1E6C7283}" type="pres">
      <dgm:prSet presAssocID="{89596C0C-DF7D-457D-A816-7482601D65AB}" presName="Name1" presStyleCnt="0"/>
      <dgm:spPr/>
    </dgm:pt>
    <dgm:pt modelId="{4C60E536-D8AA-4BC2-8C79-CF483A2ADF5B}" type="pres">
      <dgm:prSet presAssocID="{89596C0C-DF7D-457D-A816-7482601D65AB}" presName="cycle" presStyleCnt="0"/>
      <dgm:spPr/>
    </dgm:pt>
    <dgm:pt modelId="{C2D6DA7D-50C1-454F-A596-C69E515A91DB}" type="pres">
      <dgm:prSet presAssocID="{89596C0C-DF7D-457D-A816-7482601D65AB}" presName="srcNode" presStyleLbl="node1" presStyleIdx="0" presStyleCnt="5"/>
      <dgm:spPr/>
    </dgm:pt>
    <dgm:pt modelId="{BFBDF92A-E53B-408F-B622-4CF82154DD59}" type="pres">
      <dgm:prSet presAssocID="{89596C0C-DF7D-457D-A816-7482601D65AB}" presName="conn" presStyleLbl="parChTrans1D2" presStyleIdx="0" presStyleCnt="1"/>
      <dgm:spPr/>
    </dgm:pt>
    <dgm:pt modelId="{74C37A4B-E1B0-4D0F-B253-EB12A5857E5E}" type="pres">
      <dgm:prSet presAssocID="{89596C0C-DF7D-457D-A816-7482601D65AB}" presName="extraNode" presStyleLbl="node1" presStyleIdx="0" presStyleCnt="5"/>
      <dgm:spPr/>
    </dgm:pt>
    <dgm:pt modelId="{367FA289-01A6-4365-85B1-00BADE5ECF69}" type="pres">
      <dgm:prSet presAssocID="{89596C0C-DF7D-457D-A816-7482601D65AB}" presName="dstNode" presStyleLbl="node1" presStyleIdx="0" presStyleCnt="5"/>
      <dgm:spPr/>
    </dgm:pt>
    <dgm:pt modelId="{919502E0-82A2-4E9A-BFF0-969E9815BF5E}" type="pres">
      <dgm:prSet presAssocID="{1351136A-37DA-4FBE-B382-744FAC7423A1}" presName="text_1" presStyleLbl="node1" presStyleIdx="0" presStyleCnt="5">
        <dgm:presLayoutVars>
          <dgm:bulletEnabled val="1"/>
        </dgm:presLayoutVars>
      </dgm:prSet>
      <dgm:spPr/>
    </dgm:pt>
    <dgm:pt modelId="{AE6627C6-8DA0-4C43-93FF-2A3DC54ECF4D}" type="pres">
      <dgm:prSet presAssocID="{1351136A-37DA-4FBE-B382-744FAC7423A1}" presName="accent_1" presStyleCnt="0"/>
      <dgm:spPr/>
    </dgm:pt>
    <dgm:pt modelId="{975D5CA5-E516-47B7-B89A-79A02AB08A00}" type="pres">
      <dgm:prSet presAssocID="{1351136A-37DA-4FBE-B382-744FAC7423A1}" presName="accentRepeatNode" presStyleLbl="solidFgAcc1" presStyleIdx="0" presStyleCnt="5"/>
      <dgm:spPr/>
    </dgm:pt>
    <dgm:pt modelId="{AF3CC565-E4FF-4A10-9AB7-2B6189B8B99A}" type="pres">
      <dgm:prSet presAssocID="{52A31F1B-012E-4028-932F-1BF5106EC0E8}" presName="text_2" presStyleLbl="node1" presStyleIdx="1" presStyleCnt="5">
        <dgm:presLayoutVars>
          <dgm:bulletEnabled val="1"/>
        </dgm:presLayoutVars>
      </dgm:prSet>
      <dgm:spPr/>
    </dgm:pt>
    <dgm:pt modelId="{F8209B46-0BF9-4F0D-B998-60C02470C846}" type="pres">
      <dgm:prSet presAssocID="{52A31F1B-012E-4028-932F-1BF5106EC0E8}" presName="accent_2" presStyleCnt="0"/>
      <dgm:spPr/>
    </dgm:pt>
    <dgm:pt modelId="{2A44CD6D-2884-44D1-BE00-6CACFB611D9D}" type="pres">
      <dgm:prSet presAssocID="{52A31F1B-012E-4028-932F-1BF5106EC0E8}" presName="accentRepeatNode" presStyleLbl="solidFgAcc1" presStyleIdx="1" presStyleCnt="5"/>
      <dgm:spPr/>
    </dgm:pt>
    <dgm:pt modelId="{09995265-A309-4D3B-B5F3-DFBF953B0074}" type="pres">
      <dgm:prSet presAssocID="{8EE03F71-1D53-4E35-B329-9E0A05C2C429}" presName="text_3" presStyleLbl="node1" presStyleIdx="2" presStyleCnt="5">
        <dgm:presLayoutVars>
          <dgm:bulletEnabled val="1"/>
        </dgm:presLayoutVars>
      </dgm:prSet>
      <dgm:spPr/>
    </dgm:pt>
    <dgm:pt modelId="{FCF29CB5-7DED-4F02-806D-D634E308784A}" type="pres">
      <dgm:prSet presAssocID="{8EE03F71-1D53-4E35-B329-9E0A05C2C429}" presName="accent_3" presStyleCnt="0"/>
      <dgm:spPr/>
    </dgm:pt>
    <dgm:pt modelId="{EAB23246-EB35-45CB-A472-5B5E534A5A11}" type="pres">
      <dgm:prSet presAssocID="{8EE03F71-1D53-4E35-B329-9E0A05C2C429}" presName="accentRepeatNode" presStyleLbl="solidFgAcc1" presStyleIdx="2" presStyleCnt="5"/>
      <dgm:spPr/>
    </dgm:pt>
    <dgm:pt modelId="{5F3FB870-1048-4B06-AA65-0AF7533F3979}" type="pres">
      <dgm:prSet presAssocID="{A8110910-53CD-4C9F-9EB7-11F30AAD06F8}" presName="text_4" presStyleLbl="node1" presStyleIdx="3" presStyleCnt="5">
        <dgm:presLayoutVars>
          <dgm:bulletEnabled val="1"/>
        </dgm:presLayoutVars>
      </dgm:prSet>
      <dgm:spPr/>
    </dgm:pt>
    <dgm:pt modelId="{0E438A81-235F-4D32-A226-9E2639875B68}" type="pres">
      <dgm:prSet presAssocID="{A8110910-53CD-4C9F-9EB7-11F30AAD06F8}" presName="accent_4" presStyleCnt="0"/>
      <dgm:spPr/>
    </dgm:pt>
    <dgm:pt modelId="{8E2DBFAC-1547-4F40-AE24-F65DEDCE6C7E}" type="pres">
      <dgm:prSet presAssocID="{A8110910-53CD-4C9F-9EB7-11F30AAD06F8}" presName="accentRepeatNode" presStyleLbl="solidFgAcc1" presStyleIdx="3" presStyleCnt="5"/>
      <dgm:spPr/>
    </dgm:pt>
    <dgm:pt modelId="{631C91F5-FBF2-4506-9002-7F73752BDEE7}" type="pres">
      <dgm:prSet presAssocID="{0E7F3099-F363-4DBE-AF23-C9B1D3A00251}" presName="text_5" presStyleLbl="node1" presStyleIdx="4" presStyleCnt="5">
        <dgm:presLayoutVars>
          <dgm:bulletEnabled val="1"/>
        </dgm:presLayoutVars>
      </dgm:prSet>
      <dgm:spPr/>
    </dgm:pt>
    <dgm:pt modelId="{0CA0A4D9-B4A3-484E-A5E6-5D770D5C1E84}" type="pres">
      <dgm:prSet presAssocID="{0E7F3099-F363-4DBE-AF23-C9B1D3A00251}" presName="accent_5" presStyleCnt="0"/>
      <dgm:spPr/>
    </dgm:pt>
    <dgm:pt modelId="{7F0EB56A-B4E7-42CA-BC9B-4A7D4C3C6817}" type="pres">
      <dgm:prSet presAssocID="{0E7F3099-F363-4DBE-AF23-C9B1D3A00251}" presName="accentRepeatNode" presStyleLbl="solidFgAcc1" presStyleIdx="4" presStyleCnt="5"/>
      <dgm:spPr/>
    </dgm:pt>
  </dgm:ptLst>
  <dgm:cxnLst>
    <dgm:cxn modelId="{BFA5D737-77E8-4AA7-83D2-109DCF1E66E1}" srcId="{89596C0C-DF7D-457D-A816-7482601D65AB}" destId="{52A31F1B-012E-4028-932F-1BF5106EC0E8}" srcOrd="1" destOrd="0" parTransId="{F6AD9A48-81E4-4C57-B3AA-5321A855BCB3}" sibTransId="{3BC9C70C-27DC-44E0-969E-B76217E91036}"/>
    <dgm:cxn modelId="{C04C255B-5266-417C-A26B-316A22D93345}" type="presOf" srcId="{313548D7-C294-4236-833D-1F2C18A02EC2}" destId="{BFBDF92A-E53B-408F-B622-4CF82154DD59}" srcOrd="0" destOrd="0" presId="urn:microsoft.com/office/officeart/2008/layout/VerticalCurvedList"/>
    <dgm:cxn modelId="{C53E9544-9CDB-497D-8E9C-F0C1FFE40D25}" srcId="{89596C0C-DF7D-457D-A816-7482601D65AB}" destId="{A8110910-53CD-4C9F-9EB7-11F30AAD06F8}" srcOrd="3" destOrd="0" parTransId="{FFE90086-C680-4701-85D9-B27036883B06}" sibTransId="{B5B47C1C-CEAD-470F-8345-2AE29B2DA12D}"/>
    <dgm:cxn modelId="{0B80AE44-766F-4A8A-8874-554143BABC5F}" type="presOf" srcId="{52A31F1B-012E-4028-932F-1BF5106EC0E8}" destId="{AF3CC565-E4FF-4A10-9AB7-2B6189B8B99A}" srcOrd="0" destOrd="0" presId="urn:microsoft.com/office/officeart/2008/layout/VerticalCurvedList"/>
    <dgm:cxn modelId="{36693166-E238-4D22-AA71-F296461AB6A0}" type="presOf" srcId="{1351136A-37DA-4FBE-B382-744FAC7423A1}" destId="{919502E0-82A2-4E9A-BFF0-969E9815BF5E}" srcOrd="0" destOrd="0" presId="urn:microsoft.com/office/officeart/2008/layout/VerticalCurvedList"/>
    <dgm:cxn modelId="{E226CB66-94E5-4716-83D6-ED933C98427B}" type="presOf" srcId="{0E7F3099-F363-4DBE-AF23-C9B1D3A00251}" destId="{631C91F5-FBF2-4506-9002-7F73752BDEE7}" srcOrd="0" destOrd="0" presId="urn:microsoft.com/office/officeart/2008/layout/VerticalCurvedList"/>
    <dgm:cxn modelId="{7214136C-13FE-49B3-B5DD-00A8284FAA7B}" srcId="{89596C0C-DF7D-457D-A816-7482601D65AB}" destId="{0E7F3099-F363-4DBE-AF23-C9B1D3A00251}" srcOrd="4" destOrd="0" parTransId="{FAB602E4-8D01-42D9-8160-AC4FB78C7210}" sibTransId="{41F05080-805B-487F-8470-2CCC5E496779}"/>
    <dgm:cxn modelId="{6CB08EB6-7F25-4913-8FBC-054D1CA2345C}" type="presOf" srcId="{A8110910-53CD-4C9F-9EB7-11F30AAD06F8}" destId="{5F3FB870-1048-4B06-AA65-0AF7533F3979}" srcOrd="0" destOrd="0" presId="urn:microsoft.com/office/officeart/2008/layout/VerticalCurvedList"/>
    <dgm:cxn modelId="{B7C9F3C2-79F6-4010-811B-F8BC40F40E45}" srcId="{89596C0C-DF7D-457D-A816-7482601D65AB}" destId="{8EE03F71-1D53-4E35-B329-9E0A05C2C429}" srcOrd="2" destOrd="0" parTransId="{9A650A1C-53D7-4C93-B039-A041B0465761}" sibTransId="{A05DF556-4698-48DE-B186-C13B9AAB5B86}"/>
    <dgm:cxn modelId="{3E74E5CD-A0BB-4717-AC41-412A13F75A2C}" type="presOf" srcId="{8EE03F71-1D53-4E35-B329-9E0A05C2C429}" destId="{09995265-A309-4D3B-B5F3-DFBF953B0074}" srcOrd="0" destOrd="0" presId="urn:microsoft.com/office/officeart/2008/layout/VerticalCurvedList"/>
    <dgm:cxn modelId="{A0E6DBF1-D417-4370-8C60-BD1E822C8007}" srcId="{89596C0C-DF7D-457D-A816-7482601D65AB}" destId="{1351136A-37DA-4FBE-B382-744FAC7423A1}" srcOrd="0" destOrd="0" parTransId="{3D3D7F0C-DD79-4265-A768-7410D54CD0C4}" sibTransId="{313548D7-C294-4236-833D-1F2C18A02EC2}"/>
    <dgm:cxn modelId="{CE1315F9-ABB3-4E26-86F6-ACF961DBB6A2}" type="presOf" srcId="{89596C0C-DF7D-457D-A816-7482601D65AB}" destId="{2EA11477-8DF1-4A9A-A06F-07CD8DAB7231}" srcOrd="0" destOrd="0" presId="urn:microsoft.com/office/officeart/2008/layout/VerticalCurvedList"/>
    <dgm:cxn modelId="{02C5B858-7901-4992-8D52-FFAF082998F7}" type="presParOf" srcId="{2EA11477-8DF1-4A9A-A06F-07CD8DAB7231}" destId="{0980974C-1CE8-451B-AF37-1A2F1E6C7283}" srcOrd="0" destOrd="0" presId="urn:microsoft.com/office/officeart/2008/layout/VerticalCurvedList"/>
    <dgm:cxn modelId="{D5DE844D-911F-4BD5-8608-C3515A6D3FEF}" type="presParOf" srcId="{0980974C-1CE8-451B-AF37-1A2F1E6C7283}" destId="{4C60E536-D8AA-4BC2-8C79-CF483A2ADF5B}" srcOrd="0" destOrd="0" presId="urn:microsoft.com/office/officeart/2008/layout/VerticalCurvedList"/>
    <dgm:cxn modelId="{BFC615BE-48DD-4875-B687-62949D56CB5C}" type="presParOf" srcId="{4C60E536-D8AA-4BC2-8C79-CF483A2ADF5B}" destId="{C2D6DA7D-50C1-454F-A596-C69E515A91DB}" srcOrd="0" destOrd="0" presId="urn:microsoft.com/office/officeart/2008/layout/VerticalCurvedList"/>
    <dgm:cxn modelId="{5AB54D23-6CA8-478F-8E8B-A6B707402CEA}" type="presParOf" srcId="{4C60E536-D8AA-4BC2-8C79-CF483A2ADF5B}" destId="{BFBDF92A-E53B-408F-B622-4CF82154DD59}" srcOrd="1" destOrd="0" presId="urn:microsoft.com/office/officeart/2008/layout/VerticalCurvedList"/>
    <dgm:cxn modelId="{E2F95428-8F0B-4A0F-B999-09A4DE2819C4}" type="presParOf" srcId="{4C60E536-D8AA-4BC2-8C79-CF483A2ADF5B}" destId="{74C37A4B-E1B0-4D0F-B253-EB12A5857E5E}" srcOrd="2" destOrd="0" presId="urn:microsoft.com/office/officeart/2008/layout/VerticalCurvedList"/>
    <dgm:cxn modelId="{1F1D335D-7FF8-4916-B114-DC2D1C2AB4EA}" type="presParOf" srcId="{4C60E536-D8AA-4BC2-8C79-CF483A2ADF5B}" destId="{367FA289-01A6-4365-85B1-00BADE5ECF69}" srcOrd="3" destOrd="0" presId="urn:microsoft.com/office/officeart/2008/layout/VerticalCurvedList"/>
    <dgm:cxn modelId="{91F83CAD-9866-4F84-B88A-CD2995BC53BD}" type="presParOf" srcId="{0980974C-1CE8-451B-AF37-1A2F1E6C7283}" destId="{919502E0-82A2-4E9A-BFF0-969E9815BF5E}" srcOrd="1" destOrd="0" presId="urn:microsoft.com/office/officeart/2008/layout/VerticalCurvedList"/>
    <dgm:cxn modelId="{D46FEE14-D622-4E76-B1F2-18752A98393A}" type="presParOf" srcId="{0980974C-1CE8-451B-AF37-1A2F1E6C7283}" destId="{AE6627C6-8DA0-4C43-93FF-2A3DC54ECF4D}" srcOrd="2" destOrd="0" presId="urn:microsoft.com/office/officeart/2008/layout/VerticalCurvedList"/>
    <dgm:cxn modelId="{10E9EC14-D49E-4B7C-9ED7-C72EC53F0C06}" type="presParOf" srcId="{AE6627C6-8DA0-4C43-93FF-2A3DC54ECF4D}" destId="{975D5CA5-E516-47B7-B89A-79A02AB08A00}" srcOrd="0" destOrd="0" presId="urn:microsoft.com/office/officeart/2008/layout/VerticalCurvedList"/>
    <dgm:cxn modelId="{109E4F50-6F1E-4B16-A202-6D4CAFC831A0}" type="presParOf" srcId="{0980974C-1CE8-451B-AF37-1A2F1E6C7283}" destId="{AF3CC565-E4FF-4A10-9AB7-2B6189B8B99A}" srcOrd="3" destOrd="0" presId="urn:microsoft.com/office/officeart/2008/layout/VerticalCurvedList"/>
    <dgm:cxn modelId="{2E3EEDA4-C39B-4D9E-A8DE-AD5D2A1B49B1}" type="presParOf" srcId="{0980974C-1CE8-451B-AF37-1A2F1E6C7283}" destId="{F8209B46-0BF9-4F0D-B998-60C02470C846}" srcOrd="4" destOrd="0" presId="urn:microsoft.com/office/officeart/2008/layout/VerticalCurvedList"/>
    <dgm:cxn modelId="{C57FD0D8-4A24-42B9-A3D5-830EAB6D84C4}" type="presParOf" srcId="{F8209B46-0BF9-4F0D-B998-60C02470C846}" destId="{2A44CD6D-2884-44D1-BE00-6CACFB611D9D}" srcOrd="0" destOrd="0" presId="urn:microsoft.com/office/officeart/2008/layout/VerticalCurvedList"/>
    <dgm:cxn modelId="{76877789-69F6-463C-A166-F7481FFF3533}" type="presParOf" srcId="{0980974C-1CE8-451B-AF37-1A2F1E6C7283}" destId="{09995265-A309-4D3B-B5F3-DFBF953B0074}" srcOrd="5" destOrd="0" presId="urn:microsoft.com/office/officeart/2008/layout/VerticalCurvedList"/>
    <dgm:cxn modelId="{D0139FDF-692C-4F24-91A3-EB754F9FE8EE}" type="presParOf" srcId="{0980974C-1CE8-451B-AF37-1A2F1E6C7283}" destId="{FCF29CB5-7DED-4F02-806D-D634E308784A}" srcOrd="6" destOrd="0" presId="urn:microsoft.com/office/officeart/2008/layout/VerticalCurvedList"/>
    <dgm:cxn modelId="{0A737604-AAEA-42A6-AA4D-21EFFD5D936F}" type="presParOf" srcId="{FCF29CB5-7DED-4F02-806D-D634E308784A}" destId="{EAB23246-EB35-45CB-A472-5B5E534A5A11}" srcOrd="0" destOrd="0" presId="urn:microsoft.com/office/officeart/2008/layout/VerticalCurvedList"/>
    <dgm:cxn modelId="{23D67A51-B5AD-4758-B9FB-B2C4A4B00EDC}" type="presParOf" srcId="{0980974C-1CE8-451B-AF37-1A2F1E6C7283}" destId="{5F3FB870-1048-4B06-AA65-0AF7533F3979}" srcOrd="7" destOrd="0" presId="urn:microsoft.com/office/officeart/2008/layout/VerticalCurvedList"/>
    <dgm:cxn modelId="{11F7D223-7808-40B9-808D-90BAF42F57E4}" type="presParOf" srcId="{0980974C-1CE8-451B-AF37-1A2F1E6C7283}" destId="{0E438A81-235F-4D32-A226-9E2639875B68}" srcOrd="8" destOrd="0" presId="urn:microsoft.com/office/officeart/2008/layout/VerticalCurvedList"/>
    <dgm:cxn modelId="{F66D2822-E8BD-4914-B045-6316540F255D}" type="presParOf" srcId="{0E438A81-235F-4D32-A226-9E2639875B68}" destId="{8E2DBFAC-1547-4F40-AE24-F65DEDCE6C7E}" srcOrd="0" destOrd="0" presId="urn:microsoft.com/office/officeart/2008/layout/VerticalCurvedList"/>
    <dgm:cxn modelId="{738D0998-5E8E-4560-BB4C-1FF090E4B894}" type="presParOf" srcId="{0980974C-1CE8-451B-AF37-1A2F1E6C7283}" destId="{631C91F5-FBF2-4506-9002-7F73752BDEE7}" srcOrd="9" destOrd="0" presId="urn:microsoft.com/office/officeart/2008/layout/VerticalCurvedList"/>
    <dgm:cxn modelId="{47E8D4CC-D1A6-4B74-963C-CA6398045C21}" type="presParOf" srcId="{0980974C-1CE8-451B-AF37-1A2F1E6C7283}" destId="{0CA0A4D9-B4A3-484E-A5E6-5D770D5C1E84}" srcOrd="10" destOrd="0" presId="urn:microsoft.com/office/officeart/2008/layout/VerticalCurvedList"/>
    <dgm:cxn modelId="{ED69752F-7F33-4E79-AE0F-33A292E771AB}" type="presParOf" srcId="{0CA0A4D9-B4A3-484E-A5E6-5D770D5C1E84}" destId="{7F0EB56A-B4E7-42CA-BC9B-4A7D4C3C681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BDF92A-E53B-408F-B622-4CF82154DD59}">
      <dsp:nvSpPr>
        <dsp:cNvPr id="0" name=""/>
        <dsp:cNvSpPr/>
      </dsp:nvSpPr>
      <dsp:spPr>
        <a:xfrm>
          <a:off x="-5984935" y="-915815"/>
          <a:ext cx="7124747" cy="7124747"/>
        </a:xfrm>
        <a:prstGeom prst="blockArc">
          <a:avLst>
            <a:gd name="adj1" fmla="val 18900000"/>
            <a:gd name="adj2" fmla="val 2700000"/>
            <a:gd name="adj3" fmla="val 30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9502E0-82A2-4E9A-BFF0-969E9815BF5E}">
      <dsp:nvSpPr>
        <dsp:cNvPr id="0" name=""/>
        <dsp:cNvSpPr/>
      </dsp:nvSpPr>
      <dsp:spPr>
        <a:xfrm>
          <a:off x="498115" y="330713"/>
          <a:ext cx="6163217" cy="661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34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Пластилин</a:t>
          </a:r>
        </a:p>
      </dsp:txBody>
      <dsp:txXfrm>
        <a:off x="498115" y="330713"/>
        <a:ext cx="6163217" cy="661851"/>
      </dsp:txXfrm>
    </dsp:sp>
    <dsp:sp modelId="{975D5CA5-E516-47B7-B89A-79A02AB08A00}">
      <dsp:nvSpPr>
        <dsp:cNvPr id="0" name=""/>
        <dsp:cNvSpPr/>
      </dsp:nvSpPr>
      <dsp:spPr>
        <a:xfrm>
          <a:off x="84458" y="247982"/>
          <a:ext cx="827314" cy="8273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3CC565-E4FF-4A10-9AB7-2B6189B8B99A}">
      <dsp:nvSpPr>
        <dsp:cNvPr id="0" name=""/>
        <dsp:cNvSpPr/>
      </dsp:nvSpPr>
      <dsp:spPr>
        <a:xfrm>
          <a:off x="972379" y="1323173"/>
          <a:ext cx="5688954" cy="661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34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Комки мятой бумаги</a:t>
          </a:r>
        </a:p>
      </dsp:txBody>
      <dsp:txXfrm>
        <a:off x="972379" y="1323173"/>
        <a:ext cx="5688954" cy="661851"/>
      </dsp:txXfrm>
    </dsp:sp>
    <dsp:sp modelId="{2A44CD6D-2884-44D1-BE00-6CACFB611D9D}">
      <dsp:nvSpPr>
        <dsp:cNvPr id="0" name=""/>
        <dsp:cNvSpPr/>
      </dsp:nvSpPr>
      <dsp:spPr>
        <a:xfrm>
          <a:off x="558722" y="1240441"/>
          <a:ext cx="827314" cy="8273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995265-A309-4D3B-B5F3-DFBF953B0074}">
      <dsp:nvSpPr>
        <dsp:cNvPr id="0" name=""/>
        <dsp:cNvSpPr/>
      </dsp:nvSpPr>
      <dsp:spPr>
        <a:xfrm>
          <a:off x="1117939" y="2315632"/>
          <a:ext cx="5543393" cy="661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34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Пластиковая бутылка</a:t>
          </a:r>
        </a:p>
      </dsp:txBody>
      <dsp:txXfrm>
        <a:off x="1117939" y="2315632"/>
        <a:ext cx="5543393" cy="661851"/>
      </dsp:txXfrm>
    </dsp:sp>
    <dsp:sp modelId="{EAB23246-EB35-45CB-A472-5B5E534A5A11}">
      <dsp:nvSpPr>
        <dsp:cNvPr id="0" name=""/>
        <dsp:cNvSpPr/>
      </dsp:nvSpPr>
      <dsp:spPr>
        <a:xfrm>
          <a:off x="704282" y="2232900"/>
          <a:ext cx="827314" cy="8273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3FB870-1048-4B06-AA65-0AF7533F3979}">
      <dsp:nvSpPr>
        <dsp:cNvPr id="0" name=""/>
        <dsp:cNvSpPr/>
      </dsp:nvSpPr>
      <dsp:spPr>
        <a:xfrm>
          <a:off x="972379" y="3308091"/>
          <a:ext cx="5688954" cy="661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34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Салфетки</a:t>
          </a:r>
        </a:p>
      </dsp:txBody>
      <dsp:txXfrm>
        <a:off x="972379" y="3308091"/>
        <a:ext cx="5688954" cy="661851"/>
      </dsp:txXfrm>
    </dsp:sp>
    <dsp:sp modelId="{8E2DBFAC-1547-4F40-AE24-F65DEDCE6C7E}">
      <dsp:nvSpPr>
        <dsp:cNvPr id="0" name=""/>
        <dsp:cNvSpPr/>
      </dsp:nvSpPr>
      <dsp:spPr>
        <a:xfrm>
          <a:off x="558722" y="3225360"/>
          <a:ext cx="827314" cy="8273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1C91F5-FBF2-4506-9002-7F73752BDEE7}">
      <dsp:nvSpPr>
        <dsp:cNvPr id="0" name=""/>
        <dsp:cNvSpPr/>
      </dsp:nvSpPr>
      <dsp:spPr>
        <a:xfrm>
          <a:off x="498115" y="4300550"/>
          <a:ext cx="6163217" cy="6618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34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Комплект карточек со схематичным изображением человека в разных позах</a:t>
          </a:r>
        </a:p>
      </dsp:txBody>
      <dsp:txXfrm>
        <a:off x="498115" y="4300550"/>
        <a:ext cx="6163217" cy="661851"/>
      </dsp:txXfrm>
    </dsp:sp>
    <dsp:sp modelId="{7F0EB56A-B4E7-42CA-BC9B-4A7D4C3C6817}">
      <dsp:nvSpPr>
        <dsp:cNvPr id="0" name=""/>
        <dsp:cNvSpPr/>
      </dsp:nvSpPr>
      <dsp:spPr>
        <a:xfrm>
          <a:off x="84458" y="4217819"/>
          <a:ext cx="827314" cy="8273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2E37B4-FE38-4C87-A1F1-D8DEC777AE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AD3868E-2A92-441A-9E80-7512B4C17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16AB35-3FF5-40BB-9916-D62A72611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98AF-B6CD-4A29-99B3-5D1E642536B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BF3C81-1259-4842-9096-19772CF28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518A1E-44D7-4B87-B13E-EB611E86F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31A6-6A97-4D30-9651-A287F622D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318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ED4341-BDC1-4A4F-92DA-E72868647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75E35B-1BCD-49DB-9173-6F36435D19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B3F760-DAD9-4948-8AC0-A9394D2C7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98AF-B6CD-4A29-99B3-5D1E642536B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639F04-B050-4225-821A-B9A9671A5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86302C-C87E-4372-B429-A98A4490A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31A6-6A97-4D30-9651-A287F622D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257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C045D16-EC32-4689-B226-B360EAF9A5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E946F4C-9AB0-47ED-907D-506C020ED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52E6AB-BC29-4D82-A62B-BD118E054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98AF-B6CD-4A29-99B3-5D1E642536B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04BDB7-FD30-4152-B707-4A61838B3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DA588E-70F6-49CB-A0B5-66E691B2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31A6-6A97-4D30-9651-A287F622D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9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236D5-14F8-4D1C-B862-E07293F5E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6046A7-1F32-45D8-BEEF-1772763A2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C7F4DB-9588-4345-B465-E8DF5BBBE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98AF-B6CD-4A29-99B3-5D1E642536B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142A71-D3B3-49E1-BE35-AB39D51AA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B1F9C4-B689-448A-9595-96965F9FA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31A6-6A97-4D30-9651-A287F622D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824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FABEBE-6B67-4EB4-9177-3DD97B411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0A351B-9CFE-4781-B86D-9589B5662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04488C-8B0E-47ED-B9A8-FEC23A9E5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98AF-B6CD-4A29-99B3-5D1E642536B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58E866-1830-4DA4-8621-AA5B514A2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8A7191-E767-4034-9C27-5F451F9AB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31A6-6A97-4D30-9651-A287F622D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618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58613E-221F-4F4B-A028-2A09C1B13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F09B7D-C754-4443-8EB4-6D9A09A4C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A80837-6A1E-4B3F-AEF3-414503D80E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185C20-130F-4434-B45E-272365B20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98AF-B6CD-4A29-99B3-5D1E642536B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DE4FE8C-D3DE-4F1C-BB71-4EA26148B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983749-F93C-442F-975A-A72828BE1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31A6-6A97-4D30-9651-A287F622D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111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27609-C0EB-4EDF-A45A-D9F6A8819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9A4595-6228-4FDD-B2A7-E230FB041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34CF20-13EE-413F-9AC6-3A2A9D5148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60A9396-D2DD-4289-979D-60C4B2C0D9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C69DC8-DFB7-42AE-9B54-BCEAEFDE01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C5069E-ED4E-4C31-AA70-0E366077F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98AF-B6CD-4A29-99B3-5D1E642536B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ABD6644-7C70-4D25-B011-E7A62BEA5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FBCA4A5-E2E4-4FD8-A94A-EA48D9D91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31A6-6A97-4D30-9651-A287F622D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574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5CA1A9-D9BF-4DE1-86B5-6DA045231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DCF1FA2-1326-442A-95C4-03359F06B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98AF-B6CD-4A29-99B3-5D1E642536B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793927A-B01D-45AF-9F0F-6B405BA7B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C81795-6496-4A1F-A383-74627D5F8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31A6-6A97-4D30-9651-A287F622D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50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1261A4C-AB54-4BAB-9251-6D449203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98AF-B6CD-4A29-99B3-5D1E642536B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256DE9C-7BF4-40D9-A526-1EDEAB619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A3E4672-0536-41FD-82A6-FE6E155D1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31A6-6A97-4D30-9651-A287F622D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17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CCC912-DF94-4EAD-AA2D-245E24D1C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686741-913D-4ACE-96D2-D3E3DC55B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3A7B6E-6827-4C52-AAB0-750E7D06C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0131AF-8289-4619-B255-07F36A11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98AF-B6CD-4A29-99B3-5D1E642536B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5528175-0D2F-466B-BC98-B3BA1E792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CCD687-1EEC-4B28-B5DF-D2CCE7CE3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31A6-6A97-4D30-9651-A287F622D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586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D056E1-0BF4-47EA-85B1-9F33433C9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858EEE-B2A9-4940-9AB0-32FB3A1FDD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4C128E-42A9-45D5-8108-FFEEEB112E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DE9855-E283-4A3F-BE3B-E30F97040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98AF-B6CD-4A29-99B3-5D1E642536B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121783-9465-4B20-83B1-0A3DBB8EF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D5AABF-89A4-484B-A8C4-744505E02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431A6-6A97-4D30-9651-A287F622D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461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CD610-9D58-464B-8F1C-73F5B58D7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96EF02-2711-490A-81F9-CE4B8A7CF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7147A0-1AE2-4667-9482-F282F86833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A98AF-B6CD-4A29-99B3-5D1E642536BC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A08F5B-03E6-4AF8-9FEE-E6E022AFB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5CAEB7-9029-4D17-AB29-A1B5EF8E9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431A6-6A97-4D30-9651-A287F622D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87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72&amp;v=l2mO1kqFZPk&amp;feature=emb_logo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D292CD-68A8-4853-BA7B-9C4CE17B0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26"/>
            <a:ext cx="12192000" cy="682683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65160B-1F50-438B-8AF7-0A9D914A29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691" y="933270"/>
            <a:ext cx="9645747" cy="5550644"/>
          </a:xfrm>
        </p:spPr>
        <p:txBody>
          <a:bodyPr>
            <a:normAutofit/>
          </a:bodyPr>
          <a:lstStyle/>
          <a:p>
            <a:r>
              <a:rPr lang="ru-RU" sz="5400" b="1" dirty="0"/>
              <a:t>Неделя «Путешествие в горы»</a:t>
            </a:r>
            <a:br>
              <a:rPr lang="ru-RU" sz="5400" dirty="0"/>
            </a:br>
            <a:r>
              <a:rPr lang="ru-RU" sz="5400" i="1" dirty="0"/>
              <a:t>Лепка «Туристы в горах»</a:t>
            </a:r>
            <a:br>
              <a:rPr lang="ru-RU" i="1" dirty="0"/>
            </a:br>
            <a:br>
              <a:rPr lang="ru-RU" dirty="0"/>
            </a:br>
            <a:r>
              <a:rPr lang="ru-RU" sz="3600" dirty="0"/>
              <a:t>Старшая группа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DE0E37C-3239-486C-9FA4-767A228F33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3126" y="294482"/>
            <a:ext cx="9645747" cy="1655762"/>
          </a:xfrm>
        </p:spPr>
        <p:txBody>
          <a:bodyPr/>
          <a:lstStyle/>
          <a:p>
            <a:r>
              <a:rPr lang="ru-RU" dirty="0"/>
              <a:t>МБДОУ «Детский сад №78 комбинированного вида с татарским языком </a:t>
            </a:r>
            <a:br>
              <a:rPr lang="ru-RU" dirty="0"/>
            </a:br>
            <a:r>
              <a:rPr lang="ru-RU" dirty="0"/>
              <a:t>воспитания и обучения» Авиастроительного района </a:t>
            </a:r>
            <a:r>
              <a:rPr lang="ru-RU" dirty="0" err="1"/>
              <a:t>г.Казани</a:t>
            </a: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3696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526DFC-4203-4518-B3F5-D495F0AA9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51" y="-184555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Нам понадобится: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6D9F251A-CF91-46BF-9E6A-CBAF9636FA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1577602"/>
              </p:ext>
            </p:extLst>
          </p:nvPr>
        </p:nvGraphicFramePr>
        <p:xfrm>
          <a:off x="162951" y="883847"/>
          <a:ext cx="6735933" cy="5293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81805A-B047-4CFD-B3CE-8F0B7D7D8D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8884" y="608361"/>
            <a:ext cx="5293116" cy="529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597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F28BD1-A4E6-47B5-B198-F249994214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77" b="8307"/>
          <a:stretch/>
        </p:blipFill>
        <p:spPr>
          <a:xfrm>
            <a:off x="0" y="0"/>
            <a:ext cx="12192000" cy="686807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65440B-DBEF-47CD-ACF4-D850A275F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175" y="163965"/>
            <a:ext cx="7667477" cy="84891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Что такое туризм?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F107FE-5136-4525-9DBA-B9DA4365A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82956"/>
            <a:ext cx="10515600" cy="435133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7505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26C00F-416A-4AD9-A81B-E4265C46F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444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F82A43-2B58-4B47-9174-40A24F9E2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289" y="4641704"/>
            <a:ext cx="6800557" cy="1168254"/>
          </a:xfrm>
          <a:solidFill>
            <a:schemeClr val="bg1"/>
          </a:solidFill>
        </p:spPr>
        <p:txBody>
          <a:bodyPr/>
          <a:lstStyle/>
          <a:p>
            <a:r>
              <a:rPr lang="ru-RU" b="1" dirty="0">
                <a:solidFill>
                  <a:schemeClr val="accent1"/>
                </a:solidFill>
              </a:rPr>
              <a:t>Что вы видите на картинке?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C64BD1-1544-4049-8C41-C466320DF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93652" y="6650843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8244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CE4403-358A-49C2-9B65-7491F69AC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308" y="-1"/>
            <a:ext cx="12221308" cy="69201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54360C-5054-48A6-936E-8F9BC0043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914" y="470142"/>
            <a:ext cx="7180385" cy="1224524"/>
          </a:xfrm>
          <a:solidFill>
            <a:schemeClr val="bg1"/>
          </a:solidFill>
        </p:spPr>
        <p:txBody>
          <a:bodyPr/>
          <a:lstStyle/>
          <a:p>
            <a:r>
              <a:rPr lang="ru-RU" dirty="0"/>
              <a:t>Что вы видите на картинке?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445EE8-3FFD-4271-B12F-06ECF5022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590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B842A9-6F62-47A2-978B-D66C2BE61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1912D1-28C9-49EB-AF57-06DC64323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236" y="203994"/>
            <a:ext cx="10923563" cy="848519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Спортивный</a:t>
            </a:r>
            <a:r>
              <a:rPr lang="ru-RU" b="1" dirty="0"/>
              <a:t> инвентарь для похода в горы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C2CADF-02B0-4899-AD65-DC2D15581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D423E5-2244-4769-BE16-6F0A39C540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96"/>
          <a:stretch/>
        </p:blipFill>
        <p:spPr>
          <a:xfrm>
            <a:off x="430236" y="1144588"/>
            <a:ext cx="4740814" cy="38455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6796E4-FF8E-4A61-BC80-2F0E8A78ED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689" y="3429000"/>
            <a:ext cx="3195347" cy="32639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D4D0D8-F522-4A53-88DE-C3E6F7FC01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3715" y="2173904"/>
            <a:ext cx="3995224" cy="299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547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BEF55-0F3E-4E21-B99B-BD3173C72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42CCB6-80CD-409F-B0D1-4EF55FD42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3F5CAC-C2A9-48F0-A957-8CE4854BE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61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517FC4-3490-4192-9E14-9EA376229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6F15-937A-4C4A-9CAC-9CE4A51F6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49633A-78F5-48E0-B2A6-1BB860B7D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2DC14A-044B-45FD-B837-FABC34E1C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894" y="641058"/>
            <a:ext cx="5305425" cy="39814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09F6A7-05F6-4206-B22F-6D133EF2BF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75" y="681037"/>
            <a:ext cx="53054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91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1B51AD-E966-47FE-8E9A-313F92D15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6503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D41D8-0FDF-4447-B986-B32537711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1" y="239151"/>
            <a:ext cx="9664504" cy="77372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Восхождение на гору туристов</a:t>
            </a:r>
            <a:br>
              <a:rPr lang="ru-RU" sz="2000" dirty="0">
                <a:solidFill>
                  <a:srgbClr val="954F7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2000" dirty="0">
                <a:solidFill>
                  <a:srgbClr val="954F7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https://www.youtube.com/watch?time_continue=72&amp;v=l2mO1kqFZPk&amp;feature=emb_logo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27547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110</Words>
  <Application>Microsoft Office PowerPoint</Application>
  <PresentationFormat>Широкоэкранный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Тема Office</vt:lpstr>
      <vt:lpstr>Неделя «Путешествие в горы» Лепка «Туристы в горах»  Старшая группа </vt:lpstr>
      <vt:lpstr>Нам понадобится:</vt:lpstr>
      <vt:lpstr>Что такое туризм?</vt:lpstr>
      <vt:lpstr>Что вы видите на картинке?</vt:lpstr>
      <vt:lpstr>Что вы видите на картинке?</vt:lpstr>
      <vt:lpstr>Спортивный инвентарь для похода в горы</vt:lpstr>
      <vt:lpstr>Презентация PowerPoint</vt:lpstr>
      <vt:lpstr>Презентация PowerPoint</vt:lpstr>
      <vt:lpstr>Восхождение на гору туристов https://www.youtube.com/watch?time_continue=72&amp;v=l2mO1kqFZPk&amp;feature=emb_logo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«Путешествие в горы» Лепка «Туристы в горах»  Старшая группа </dc:title>
  <dc:creator>Илюза</dc:creator>
  <cp:lastModifiedBy>Илюза</cp:lastModifiedBy>
  <cp:revision>3</cp:revision>
  <dcterms:created xsi:type="dcterms:W3CDTF">2020-05-02T12:52:09Z</dcterms:created>
  <dcterms:modified xsi:type="dcterms:W3CDTF">2020-05-02T14:44:24Z</dcterms:modified>
</cp:coreProperties>
</file>