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4"/>
  </p:notesMasterIdLst>
  <p:sldIdLst>
    <p:sldId id="354" r:id="rId2"/>
    <p:sldId id="352" r:id="rId3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6404" autoAdjust="0"/>
  </p:normalViewPr>
  <p:slideViewPr>
    <p:cSldViewPr>
      <p:cViewPr>
        <p:scale>
          <a:sx n="103" d="100"/>
          <a:sy n="103" d="100"/>
        </p:scale>
        <p:origin x="-342" y="0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0.jpe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6192688" cy="349548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 </a:t>
            </a:r>
            <a: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b="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№113 комбинированного вида» Советского района </a:t>
            </a:r>
            <a:r>
              <a:rPr lang="ru-RU" sz="16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graphicFrame>
        <p:nvGraphicFramePr>
          <p:cNvPr id="15" name="Таблица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5822841"/>
              </p:ext>
            </p:extLst>
          </p:nvPr>
        </p:nvGraphicFramePr>
        <p:xfrm>
          <a:off x="1115616" y="856033"/>
          <a:ext cx="7416825" cy="37319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2275">
                  <a:extLst>
                    <a:ext uri="{9D8B030D-6E8A-4147-A177-3AD203B41FA5}">
                      <a16:colId xmlns:a16="http://schemas.microsoft.com/office/drawing/2014/main" xmlns="" val="3942573181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3292023358"/>
                    </a:ext>
                  </a:extLst>
                </a:gridCol>
                <a:gridCol w="2472275">
                  <a:extLst>
                    <a:ext uri="{9D8B030D-6E8A-4147-A177-3AD203B41FA5}">
                      <a16:colId xmlns:a16="http://schemas.microsoft.com/office/drawing/2014/main" xmlns="" val="1467201101"/>
                    </a:ext>
                  </a:extLst>
                </a:gridCol>
              </a:tblGrid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893521896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5725888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112212867"/>
                  </a:ext>
                </a:extLst>
              </a:tr>
              <a:tr h="93298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569892489"/>
                  </a:ext>
                </a:extLst>
              </a:tr>
            </a:tbl>
          </a:graphicData>
        </a:graphic>
      </p:graphicFrame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877682"/>
            <a:ext cx="2088232" cy="847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2715766"/>
            <a:ext cx="2311500" cy="17281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885" y="3068073"/>
            <a:ext cx="2205399" cy="13888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1778241"/>
            <a:ext cx="2376264" cy="18736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36498" y="644323"/>
            <a:ext cx="7499175" cy="304775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Конкурс чтецов!</a:t>
            </a:r>
            <a:endParaRPr lang="ru-RU" sz="20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1763688" y="248664"/>
            <a:ext cx="5310780" cy="55909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4000" b="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«Детский сад №113 комбинированного вида» Советского района </a:t>
            </a:r>
            <a:r>
              <a:rPr lang="ru-RU" sz="4000" b="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г.Казани</a:t>
            </a:r>
            <a:endParaRPr lang="ru-RU" sz="4000" dirty="0" smtClean="0">
              <a:solidFill>
                <a:schemeClr val="tx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2740968" y="1150367"/>
            <a:ext cx="3816424" cy="2592288"/>
          </a:xfrm>
          <a:prstGeom prst="cloudCallout">
            <a:avLst>
              <a:gd name="adj1" fmla="val -14932"/>
              <a:gd name="adj2" fmla="val 47989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10" name="4-конечная звезда 9"/>
          <p:cNvSpPr/>
          <p:nvPr/>
        </p:nvSpPr>
        <p:spPr>
          <a:xfrm>
            <a:off x="1475656" y="814528"/>
            <a:ext cx="1440160" cy="108012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4-конечная звезда 10"/>
          <p:cNvSpPr/>
          <p:nvPr/>
        </p:nvSpPr>
        <p:spPr>
          <a:xfrm>
            <a:off x="827583" y="1894648"/>
            <a:ext cx="1506095" cy="1397181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4-конечная звезда 11"/>
          <p:cNvSpPr/>
          <p:nvPr/>
        </p:nvSpPr>
        <p:spPr>
          <a:xfrm>
            <a:off x="1259632" y="3615480"/>
            <a:ext cx="1481336" cy="1188518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4-конечная звезда 12"/>
          <p:cNvSpPr/>
          <p:nvPr/>
        </p:nvSpPr>
        <p:spPr>
          <a:xfrm>
            <a:off x="6557392" y="946707"/>
            <a:ext cx="1470992" cy="1227840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4-конечная звезда 13"/>
          <p:cNvSpPr/>
          <p:nvPr/>
        </p:nvSpPr>
        <p:spPr>
          <a:xfrm>
            <a:off x="7169460" y="2189682"/>
            <a:ext cx="1320903" cy="1259754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4-конечная звезда 14"/>
          <p:cNvSpPr/>
          <p:nvPr/>
        </p:nvSpPr>
        <p:spPr>
          <a:xfrm>
            <a:off x="5580112" y="3663994"/>
            <a:ext cx="1589348" cy="1212012"/>
          </a:xfrm>
          <a:prstGeom prst="star4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TextBox 15"/>
          <p:cNvSpPr txBox="1"/>
          <p:nvPr/>
        </p:nvSpPr>
        <p:spPr>
          <a:xfrm>
            <a:off x="3347864" y="1459698"/>
            <a:ext cx="2736304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/>
              <a:t>В детском саду прошел конкурс чтецов, посвященный 115-летию со дня рождения Великого поэта-героя Мусы </a:t>
            </a:r>
            <a:r>
              <a:rPr lang="ru-RU" sz="1100" dirty="0" err="1" smtClean="0"/>
              <a:t>Джалиля</a:t>
            </a:r>
            <a:r>
              <a:rPr lang="ru-RU" sz="1100" dirty="0" smtClean="0"/>
              <a:t>! Ребята рассказывали произведения на русском и татарском языке! Данное мероприятие проходило в рамках работы по национальному воспитанию дошкольников.</a:t>
            </a:r>
            <a:endParaRPr lang="ru-RU" sz="1100" dirty="0"/>
          </a:p>
        </p:txBody>
      </p:sp>
      <p:sp>
        <p:nvSpPr>
          <p:cNvPr id="17" name="TextBox 16"/>
          <p:cNvSpPr txBox="1"/>
          <p:nvPr/>
        </p:nvSpPr>
        <p:spPr>
          <a:xfrm>
            <a:off x="6935434" y="1351710"/>
            <a:ext cx="13424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фото</a:t>
            </a:r>
            <a:endParaRPr lang="ru-RU" dirty="0"/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4468" y="-24504"/>
            <a:ext cx="2067638" cy="902055"/>
          </a:xfrm>
          <a:prstGeom prst="rect">
            <a:avLst/>
          </a:prstGeom>
        </p:spPr>
      </p:pic>
      <p:pic>
        <p:nvPicPr>
          <p:cNvPr id="1026" name="Picture 2" descr="C:\Users\500\Desktop\IMG-20210215-WA0030_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6329" y="1150367"/>
            <a:ext cx="766261" cy="10216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500\Desktop\IMG-20210215-WA0033_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4" y="3487674"/>
            <a:ext cx="990193" cy="13202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500\AppData\Local\Temp\Rar$DIa3168.6292\IMG-20210215-WA0041_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8744" y="807760"/>
            <a:ext cx="1738499" cy="13038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500\AppData\Local\Temp\Rar$DIa3168.10794\IMG-20210220-WA010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1282" y="3283775"/>
            <a:ext cx="1138036" cy="151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7355019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3068</TotalTime>
  <Words>60</Words>
  <Application>Microsoft Office PowerPoint</Application>
  <PresentationFormat>Экран (16:9)</PresentationFormat>
  <Paragraphs>7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2_Тема Office</vt:lpstr>
      <vt:lpstr>ФОТОРЕПОРТАЖ  Муниципальное бюджетное дошкольное образовательное учреждение «Детский сад №113 комбинированного вида» Советского района г.Казани</vt:lpstr>
      <vt:lpstr>Конкурс чтецов!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500</cp:lastModifiedBy>
  <cp:revision>410</cp:revision>
  <cp:lastPrinted>2021-02-04T07:26:50Z</cp:lastPrinted>
  <dcterms:created xsi:type="dcterms:W3CDTF">2015-10-13T08:15:21Z</dcterms:created>
  <dcterms:modified xsi:type="dcterms:W3CDTF">2021-02-26T06:18:15Z</dcterms:modified>
</cp:coreProperties>
</file>