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0" d="100"/>
          <a:sy n="100" d="100"/>
        </p:scale>
        <p:origin x="-432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6462908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№113 комбинированного вида» Советского района </a:t>
            </a:r>
            <a:r>
              <a:rPr lang="ru-RU" sz="1600" b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28603"/>
            <a:ext cx="2016224" cy="18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96208"/>
            <a:ext cx="1904437" cy="183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77551"/>
            <a:ext cx="1252662" cy="167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111" y="885730"/>
            <a:ext cx="2532558" cy="142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852" y="2816531"/>
            <a:ext cx="2291259" cy="171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710265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НАВРУЗ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51471"/>
            <a:ext cx="6323874" cy="763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№113 комбинированного вида» Советского района </a:t>
            </a:r>
            <a:r>
              <a:rPr lang="ru-RU" sz="40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41762" y="1972108"/>
            <a:ext cx="33149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Праздник весеннего равноденствия</a:t>
            </a:r>
            <a:r>
              <a:rPr lang="ru-RU" dirty="0"/>
              <a:t>!</a:t>
            </a:r>
            <a:endParaRPr lang="ru-RU" dirty="0" smtClean="0"/>
          </a:p>
          <a:p>
            <a:pPr algn="ctr"/>
            <a:r>
              <a:rPr lang="ru-RU" dirty="0" smtClean="0"/>
              <a:t>Праздник проводов зимы!  Праздник встречи весны!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953" y="-24504"/>
            <a:ext cx="2226153" cy="97121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493" y="946707"/>
            <a:ext cx="11334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74258"/>
            <a:ext cx="1406208" cy="79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575264"/>
            <a:ext cx="1086369" cy="813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105" y="1126196"/>
            <a:ext cx="1254255" cy="941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500\Downloads\IMG_20210319_1013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928631"/>
            <a:ext cx="1157300" cy="86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500\Downloads\IMG_20210319_10163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50" y="2302623"/>
            <a:ext cx="1154286" cy="6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3082</TotalTime>
  <Words>18</Words>
  <Application>Microsoft Office PowerPoint</Application>
  <PresentationFormat>Экран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Муниципальное бюджетное дошкольное образовательное учреждение «Детский сад №113 комбинированного вида» Советского района г.Казани</vt:lpstr>
      <vt:lpstr>НАВРУЗ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500</cp:lastModifiedBy>
  <cp:revision>412</cp:revision>
  <cp:lastPrinted>2021-02-04T07:26:50Z</cp:lastPrinted>
  <dcterms:created xsi:type="dcterms:W3CDTF">2015-10-13T08:15:21Z</dcterms:created>
  <dcterms:modified xsi:type="dcterms:W3CDTF">2021-03-25T09:18:57Z</dcterms:modified>
</cp:coreProperties>
</file>