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432" y="10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3479"/>
            <a:ext cx="8075240" cy="75407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№113 комбинированного вида»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316147"/>
              </p:ext>
            </p:extLst>
          </p:nvPr>
        </p:nvGraphicFramePr>
        <p:xfrm>
          <a:off x="1043608" y="949207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1" name="Рисунок 10" descr="C:\Users\500\Downloads\IMG-20210607-WA002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7575"/>
            <a:ext cx="2304256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500\Downloads\IMG-20210612-WA005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992139"/>
            <a:ext cx="2314600" cy="1867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500\Downloads\IMG-20210601-WA004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49" b="39850"/>
          <a:stretch/>
        </p:blipFill>
        <p:spPr bwMode="auto">
          <a:xfrm>
            <a:off x="1097707" y="3076633"/>
            <a:ext cx="2269490" cy="1510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C:\Users\500\Downloads\IMG-20210618-WA015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994" y="3076633"/>
            <a:ext cx="2037774" cy="159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C:\Users\500\Downloads\IMG-20210618-WA003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020094"/>
            <a:ext cx="2376264" cy="1679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3289" y="645536"/>
            <a:ext cx="4230661" cy="5400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Наш веселый Сабантуй!</a:t>
            </a:r>
            <a:br>
              <a:rPr lang="ru-RU" dirty="0">
                <a:solidFill>
                  <a:srgbClr val="92D050"/>
                </a:solidFill>
              </a:rPr>
            </a:br>
            <a:endParaRPr lang="ru-RU" sz="20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№113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1987920" y="945679"/>
            <a:ext cx="5764158" cy="3325351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1100" dirty="0">
                <a:solidFill>
                  <a:schemeClr val="tx1"/>
                </a:solidFill>
              </a:rPr>
              <a:t>Сабантуй-всеми любимый национальный праздник татар, в честь сбора урожая, демонстрирующий силу и ловкость татар, пропагандирующий здоровый образ жизни. Сабантуй-праздник труда, гостеприимства и щедрого урожая.</a:t>
            </a:r>
          </a:p>
          <a:p>
            <a:pPr fontAlgn="base"/>
            <a:r>
              <a:rPr lang="ru-RU" sz="1100" dirty="0" smtClean="0">
                <a:solidFill>
                  <a:schemeClr val="tx1"/>
                </a:solidFill>
              </a:rPr>
              <a:t>Праздник</a:t>
            </a:r>
            <a:r>
              <a:rPr lang="ru-RU" sz="1100" dirty="0">
                <a:solidFill>
                  <a:schemeClr val="tx1"/>
                </a:solidFill>
              </a:rPr>
              <a:t>  удался на славу! Было очень весело и зажигательно. Малыши принимали самое активное </a:t>
            </a:r>
            <a:r>
              <a:rPr lang="ru-RU" sz="1100" dirty="0" smtClean="0">
                <a:solidFill>
                  <a:schemeClr val="tx1"/>
                </a:solidFill>
              </a:rPr>
              <a:t>участие </a:t>
            </a:r>
            <a:r>
              <a:rPr lang="ru-RU" sz="1100" dirty="0">
                <a:solidFill>
                  <a:schemeClr val="tx1"/>
                </a:solidFill>
              </a:rPr>
              <a:t>в национальных играх и состязаниях, соревновались в ловкости, выносливости и силе.</a:t>
            </a:r>
          </a:p>
          <a:p>
            <a:pPr fontAlgn="base"/>
            <a:r>
              <a:rPr lang="ru-RU" sz="1100" dirty="0">
                <a:solidFill>
                  <a:schemeClr val="tx1"/>
                </a:solidFill>
              </a:rPr>
              <a:t>Какой же праздник без гостей? В гости к детишкам пожаловали Батыр и Су </a:t>
            </a:r>
            <a:r>
              <a:rPr lang="ru-RU" sz="1100" dirty="0" err="1">
                <a:solidFill>
                  <a:schemeClr val="tx1"/>
                </a:solidFill>
              </a:rPr>
              <a:t>анасы</a:t>
            </a:r>
            <a:r>
              <a:rPr lang="ru-RU" sz="1100" dirty="0">
                <a:solidFill>
                  <a:schemeClr val="tx1"/>
                </a:solidFill>
              </a:rPr>
              <a:t>, которые приготовили ряд испытаний для детишек: бег с ложками, бег в мешках и другие увлекательные состязания.</a:t>
            </a:r>
          </a:p>
          <a:p>
            <a:pPr fontAlgn="base"/>
            <a:r>
              <a:rPr lang="ru-RU" sz="1100" dirty="0">
                <a:solidFill>
                  <a:schemeClr val="tx1"/>
                </a:solidFill>
              </a:rPr>
              <a:t>Наши детишки с легкостью справились со всеми испытаниями.</a:t>
            </a:r>
          </a:p>
        </p:txBody>
      </p:sp>
      <p:sp>
        <p:nvSpPr>
          <p:cNvPr id="10" name="4-конечная звезда 9"/>
          <p:cNvSpPr/>
          <p:nvPr/>
        </p:nvSpPr>
        <p:spPr>
          <a:xfrm>
            <a:off x="2020888" y="337491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1234873" y="1903661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302940" y="3805906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5656234" y="1302248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3302381" y="3641153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7411476" y="3821591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2" name="Рисунок 21" descr="C:\Users\500\Downloads\IMG-20210618-WA01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201" y="915566"/>
            <a:ext cx="1746172" cy="1372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468" y="2566412"/>
            <a:ext cx="1890266" cy="141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Рисунок 23" descr="C:\Users\500\Downloads\IMG-20210618-WA007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06" y="3833338"/>
            <a:ext cx="1553344" cy="1188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C:\Users\500\Downloads\IMG-20210618-WA015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32" y="3071476"/>
            <a:ext cx="1866136" cy="146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C:\Users\500\Downloads\IMG-20210618-WA013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555526"/>
            <a:ext cx="1730975" cy="14108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3121</TotalTime>
  <Words>41</Words>
  <Application>Microsoft Office PowerPoint</Application>
  <PresentationFormat>Экран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Муниципальное бюджетное дошкольное образовательное  «Детский сад №113 комбинированного вида»</vt:lpstr>
      <vt:lpstr>Наш веселый Сабантуй!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500</cp:lastModifiedBy>
  <cp:revision>415</cp:revision>
  <cp:lastPrinted>2021-02-04T07:26:50Z</cp:lastPrinted>
  <dcterms:created xsi:type="dcterms:W3CDTF">2015-10-13T08:15:21Z</dcterms:created>
  <dcterms:modified xsi:type="dcterms:W3CDTF">2021-06-21T11:32:40Z</dcterms:modified>
</cp:coreProperties>
</file>