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>
        <p:scale>
          <a:sx n="100" d="100"/>
          <a:sy n="100" d="100"/>
        </p:scale>
        <p:origin x="-432" y="102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23.05.2021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23.05.2021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23.05.2021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23.05.2021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23479"/>
            <a:ext cx="8075240" cy="754072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</a:t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№113 комбинированного вида»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404067"/>
              </p:ext>
            </p:extLst>
          </p:nvPr>
        </p:nvGraphicFramePr>
        <p:xfrm>
          <a:off x="1043608" y="949207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3" name="Рисунок 12" descr="C:\Users\500\Downloads\IMG_20210426_09484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19621"/>
            <a:ext cx="2376264" cy="1507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C:\Users\500\Downloads\IMG-20210420-WA003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749" y="949207"/>
            <a:ext cx="1446019" cy="2236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C:\Users\500\Downloads\IMG-20210508-WA000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989687"/>
            <a:ext cx="1560314" cy="2392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C:\Users\500\Downloads\IMG_20210520_102936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627687"/>
            <a:ext cx="2465705" cy="18497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7" y="644323"/>
            <a:ext cx="4230661" cy="9163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Развлечение для старших дошкольников, посвященное </a:t>
            </a:r>
            <a:b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творчеству </a:t>
            </a:r>
            <a:r>
              <a:rPr lang="ru-RU" sz="20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Г.Тукая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№113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40968" y="1523161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2244784" y="222128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-9053" y="2408725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488529" y="3805906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6094551" y="316830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6328642" y="3753079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876775" y="1963361"/>
            <a:ext cx="34518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На мероприятии были встречи со сказочными героями. Дошкольники читали стихотворения на татарском языке, пели и танцевали.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452320" y="2624565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Picture 2" descr="C:\Users\500\Downloads\IMG_20210426_0950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90" y="426523"/>
            <a:ext cx="2212736" cy="1244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500\Downloads\IMG_20210426_0952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775" y="1047283"/>
            <a:ext cx="2004025" cy="1127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500\Downloads\IMG_20210426_0948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27" y="2018873"/>
            <a:ext cx="1963520" cy="110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500\Downloads\IMG_20210426_09550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187" y="3678827"/>
            <a:ext cx="2209757" cy="124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500\Downloads\IMG_20210426_10094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216" y="2515850"/>
            <a:ext cx="2283389" cy="1712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7" descr="C:\Users\500\Downloads\IMG_20210426_09564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805906"/>
            <a:ext cx="1966862" cy="1106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3106</TotalTime>
  <Words>33</Words>
  <Application>Microsoft Office PowerPoint</Application>
  <PresentationFormat>Экран (16:9)</PresentationFormat>
  <Paragraphs>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Муниципальное бюджетное дошкольное образовательное  «Детский сад №113 комбинированного вида»</vt:lpstr>
      <vt:lpstr>Развлечение для старших дошкольников, посвященное  творчеству Г.Тукая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500</cp:lastModifiedBy>
  <cp:revision>413</cp:revision>
  <cp:lastPrinted>2021-02-04T07:26:50Z</cp:lastPrinted>
  <dcterms:created xsi:type="dcterms:W3CDTF">2015-10-13T08:15:21Z</dcterms:created>
  <dcterms:modified xsi:type="dcterms:W3CDTF">2021-05-23T11:08:52Z</dcterms:modified>
</cp:coreProperties>
</file>