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212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8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926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28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49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3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095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19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0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00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53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9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FA654-8E05-4808-B22E-09220547BD38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49DD0-DDF6-44B5-B7B4-F6CE00B5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21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24" y="49899"/>
            <a:ext cx="7380312" cy="516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352" y="5229200"/>
            <a:ext cx="6986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Руководитель консультационного центра «Академия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родительства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Садретдинова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Эльвира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Азгамовна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Адрес: 420100, Республика Татарстан, г. Казань, ул. Ак.Глушко,д.20б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493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ААА</dc:creator>
  <cp:lastModifiedBy>ААА</cp:lastModifiedBy>
  <cp:revision>1</cp:revision>
  <dcterms:created xsi:type="dcterms:W3CDTF">2021-05-18T06:27:17Z</dcterms:created>
  <dcterms:modified xsi:type="dcterms:W3CDTF">2021-05-18T06:35:53Z</dcterms:modified>
</cp:coreProperties>
</file>