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4" r:id="rId3"/>
    <p:sldId id="268" r:id="rId4"/>
    <p:sldId id="287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20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82B9-CC08-4562-9D1B-3F78CA3D83B1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38E3F-E018-4E97-A0AF-9E10324E0C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107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82B9-CC08-4562-9D1B-3F78CA3D83B1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38E3F-E018-4E97-A0AF-9E10324E0C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063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82B9-CC08-4562-9D1B-3F78CA3D83B1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38E3F-E018-4E97-A0AF-9E10324E0C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933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82B9-CC08-4562-9D1B-3F78CA3D83B1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38E3F-E018-4E97-A0AF-9E10324E0C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726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82B9-CC08-4562-9D1B-3F78CA3D83B1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38E3F-E018-4E97-A0AF-9E10324E0C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537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82B9-CC08-4562-9D1B-3F78CA3D83B1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38E3F-E018-4E97-A0AF-9E10324E0C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378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82B9-CC08-4562-9D1B-3F78CA3D83B1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38E3F-E018-4E97-A0AF-9E10324E0C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210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82B9-CC08-4562-9D1B-3F78CA3D83B1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38E3F-E018-4E97-A0AF-9E10324E0C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1492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82B9-CC08-4562-9D1B-3F78CA3D83B1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38E3F-E018-4E97-A0AF-9E10324E0C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572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82B9-CC08-4562-9D1B-3F78CA3D83B1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38E3F-E018-4E97-A0AF-9E10324E0C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219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82B9-CC08-4562-9D1B-3F78CA3D83B1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38E3F-E018-4E97-A0AF-9E10324E0C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378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5F82B9-CC08-4562-9D1B-3F78CA3D83B1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838E3F-E018-4E97-A0AF-9E10324E0C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667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500\Downloads\Рисунок1.png"/>
          <p:cNvPicPr>
            <a:picLocks noGrp="1"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4671"/>
            <a:ext cx="9425147" cy="7072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500\Desktop\логотип образование нац проект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4584"/>
            <a:ext cx="1944216" cy="1088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43608" cy="86409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131840" y="260648"/>
            <a:ext cx="23895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Наши консультанты</a:t>
            </a:r>
            <a:endParaRPr lang="ru-RU" sz="2000" b="1" dirty="0"/>
          </a:p>
        </p:txBody>
      </p:sp>
      <p:pic>
        <p:nvPicPr>
          <p:cNvPr id="9" name="Рисунок 8" descr="C:\Users\Айгуль\Desktop\аватар Лена\IMG_082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0790" y="1102648"/>
            <a:ext cx="1678922" cy="196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339752" y="952928"/>
            <a:ext cx="370960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ЕЛКИНА ЕЛЕНА ВИКТОРИНОВНА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979712" y="1626765"/>
            <a:ext cx="7571112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Образование: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Казанское педагогическое училище № 2, 1992 г.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Факультет: Дошкольная педагогика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Специальность: воспитатель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Мордовский Государственный педагогический институт им.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М.Е.Евсевьева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(г. Саранск), 2006 г.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Факультет: Коррекционная педагогика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Специальность: учитель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дефектолог, учитель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логопед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051720" y="3321664"/>
            <a:ext cx="105131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Стаж работы: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Педагогический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28 лет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Рисунок 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538" y="4077072"/>
            <a:ext cx="1495425" cy="2172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2339752" y="4080866"/>
            <a:ext cx="46085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Валиуллина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Ильсеяр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Рустамовна</a:t>
            </a:r>
            <a:endParaRPr lang="ru-RU" dirty="0"/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2011269" y="4581128"/>
            <a:ext cx="702027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ea typeface="Times New Roman" pitchFamily="18" charset="0"/>
                <a:cs typeface="Courier New" pitchFamily="49" charset="0"/>
              </a:rPr>
              <a:t>Образование: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Высшее, Татарский государственный гуманитарно-педагогический университет, квалификация педагог-психолог по специальности «Педагогика и психология». Диплом ВСГ 1345539, от 02.06.2008 г.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"/>
          <p:cNvSpPr>
            <a:spLocks noChangeArrowheads="1"/>
          </p:cNvSpPr>
          <p:nvPr/>
        </p:nvSpPr>
        <p:spPr bwMode="auto">
          <a:xfrm>
            <a:off x="2051720" y="5517232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Стаж работы: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 лет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0913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500\Downloads\Рисунок1.png"/>
          <p:cNvPicPr>
            <a:picLocks noGrp="1"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574" y="-118632"/>
            <a:ext cx="9425147" cy="7072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500\Desktop\логотип образование нац проект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4584"/>
            <a:ext cx="1944216" cy="1088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43608" cy="864096"/>
          </a:xfrm>
          <a:prstGeom prst="rect">
            <a:avLst/>
          </a:prstGeom>
          <a:noFill/>
        </p:spPr>
      </p:pic>
      <p:pic>
        <p:nvPicPr>
          <p:cNvPr id="19" name="Рисунок 18" descr="C:\Users\User\Downloads\1617622437203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7"/>
          <a:stretch/>
        </p:blipFill>
        <p:spPr bwMode="auto">
          <a:xfrm>
            <a:off x="467544" y="4221088"/>
            <a:ext cx="1728192" cy="20152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2483768" y="4414555"/>
            <a:ext cx="348633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Габдуллина Ольга Викторовна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8" name="Rectangle 10"/>
          <p:cNvSpPr>
            <a:spLocks noChangeArrowheads="1"/>
          </p:cNvSpPr>
          <p:nvPr/>
        </p:nvSpPr>
        <p:spPr bwMode="auto">
          <a:xfrm>
            <a:off x="-809625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9" name="Rectangle 11"/>
          <p:cNvSpPr>
            <a:spLocks noChangeArrowheads="1"/>
          </p:cNvSpPr>
          <p:nvPr/>
        </p:nvSpPr>
        <p:spPr bwMode="auto">
          <a:xfrm>
            <a:off x="2411760" y="4836150"/>
            <a:ext cx="611866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Образование: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ФГАОУ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ВПО «Казанский федеральный университет» г. Казань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Направление: «Психология», 2015г.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83768" y="5517232"/>
            <a:ext cx="11446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Стаж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7 лет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Рисунок 19"/>
          <p:cNvPicPr/>
          <p:nvPr/>
        </p:nvPicPr>
        <p:blipFill rotWithShape="1">
          <a:blip r:embed="rId6" cstate="print"/>
          <a:srcRect t="15188" b="22278"/>
          <a:stretch/>
        </p:blipFill>
        <p:spPr bwMode="auto">
          <a:xfrm>
            <a:off x="467544" y="914400"/>
            <a:ext cx="1584176" cy="18665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2818527" y="864096"/>
            <a:ext cx="18876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Агафонова Е.В.-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242559" y="1370610"/>
            <a:ext cx="664992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Образование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Казанский государственный  педагогический институт,  1992 год, по специальности: история, учитель истории и социально-политических дисциплин; среднее профессиональное: Казанское педагогическое училище №2, 1985г., воспитание в дошкольных учреждениях, воспитатель  дошкольных учреждений.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376555" y="2494799"/>
            <a:ext cx="11542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Стаж: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36 лет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016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500\Downloads\Рисунок1.png"/>
          <p:cNvPicPr>
            <a:picLocks noGrp="1"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0414" y="-214672"/>
            <a:ext cx="9425147" cy="7072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500\Desktop\логотип образование нац проект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4584"/>
            <a:ext cx="1944216" cy="1088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43608" cy="864096"/>
          </a:xfrm>
          <a:prstGeom prst="rect">
            <a:avLst/>
          </a:prstGeom>
          <a:noFill/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-94565"/>
            <a:ext cx="451918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/>
          <p:cNvPicPr/>
          <p:nvPr/>
        </p:nvPicPr>
        <p:blipFill rotWithShape="1">
          <a:blip r:embed="rId5" cstate="print"/>
          <a:srcRect t="15188" b="22278"/>
          <a:stretch/>
        </p:blipFill>
        <p:spPr bwMode="auto">
          <a:xfrm>
            <a:off x="539552" y="260648"/>
            <a:ext cx="1656184" cy="20882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411760" y="260648"/>
            <a:ext cx="18876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Агафонова Е.В.-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267744" y="692696"/>
            <a:ext cx="68762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Образование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Казанский государственный  педагогический институт,  1992 год, по специальности: история, учитель истории и социально-политических дисциплин; среднее профессиональное: Казанское педагогическое училище №2, 1985г., воспитание в дошкольных учреждениях, воспитатель  дошкольных учреждений.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11760" y="1700808"/>
            <a:ext cx="11542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Стаж: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36 лет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11760" y="1689674"/>
            <a:ext cx="11542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Стаж: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36 лет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 descr="C:\Users\Эльвира Азгамовна\Downloads\IMG_20210405_120643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80" y="3352619"/>
            <a:ext cx="1672724" cy="202533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Прямоугольник 15"/>
          <p:cNvSpPr/>
          <p:nvPr/>
        </p:nvSpPr>
        <p:spPr>
          <a:xfrm>
            <a:off x="2627784" y="3429000"/>
            <a:ext cx="56886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lang="ru-RU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Сабирова</a:t>
            </a: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Гельназ</a:t>
            </a: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Мамлемзановна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411760" y="4077072"/>
            <a:ext cx="6858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Образование: </a:t>
            </a:r>
            <a:r>
              <a:rPr lang="ru-RU" sz="14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Набережночелнинский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государственный педагогический институт, квалификация «Преподаватель дошкольной педагогики и психологии, методист по дошкольному воспитанию», 2000 г.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339752" y="5008623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Стаж: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25 лет, в должности учителя- логопеда 10 лет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9401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500\Downloads\Рисунок1.png"/>
          <p:cNvPicPr>
            <a:picLocks noGrp="1"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5352"/>
            <a:ext cx="9425147" cy="7072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500\Desktop\логотип образование нац проект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4584"/>
            <a:ext cx="1944216" cy="1088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43608" cy="864096"/>
          </a:xfrm>
          <a:prstGeom prst="rect">
            <a:avLst/>
          </a:prstGeom>
          <a:noFill/>
        </p:spPr>
      </p:pic>
      <p:pic>
        <p:nvPicPr>
          <p:cNvPr id="9" name="Рисунок 8" descr="C:\Users\!\Desktop\резюме нам сайт\J15B205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805" y="864096"/>
            <a:ext cx="1440159" cy="187220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2100322" y="409673"/>
            <a:ext cx="6912769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b="1" dirty="0"/>
              <a:t>Тимуршина Екатерина </a:t>
            </a:r>
            <a:r>
              <a:rPr lang="tt-RU" b="1" dirty="0" smtClean="0"/>
              <a:t>Сергеевна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1400" dirty="0" smtClean="0">
                <a:latin typeface="Times New Roman" pitchFamily="18" charset="0"/>
                <a:cs typeface="Times New Roman" pitchFamily="18" charset="0"/>
              </a:rPr>
              <a:t>Педагог-психолог.Образование </a:t>
            </a:r>
            <a:r>
              <a:rPr lang="tt-RU" sz="1400" dirty="0">
                <a:latin typeface="Times New Roman" pitchFamily="18" charset="0"/>
                <a:cs typeface="Times New Roman" pitchFamily="18" charset="0"/>
              </a:rPr>
              <a:t>высшее: 2012 Казанский (Приволжский) Государственый Университет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1400" dirty="0">
                <a:latin typeface="Times New Roman" pitchFamily="18" charset="0"/>
                <a:cs typeface="Times New Roman" pitchFamily="18" charset="0"/>
              </a:rPr>
              <a:t>Институт управления экономики и финансов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1400" dirty="0">
                <a:latin typeface="Times New Roman" pitchFamily="18" charset="0"/>
                <a:cs typeface="Times New Roman" pitchFamily="18" charset="0"/>
              </a:rPr>
              <a:t>менеджер в сфере государственного и муниципального управления,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tt-RU" sz="1400" dirty="0">
                <a:latin typeface="Times New Roman" pitchFamily="18" charset="0"/>
                <a:cs typeface="Times New Roman" pitchFamily="18" charset="0"/>
              </a:rPr>
              <a:t>2018 ТИСБИ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1400" dirty="0">
                <a:latin typeface="Times New Roman" pitchFamily="18" charset="0"/>
                <a:cs typeface="Times New Roman" pitchFamily="18" charset="0"/>
              </a:rPr>
              <a:t>Институт дополнительного образования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1400" dirty="0">
                <a:latin typeface="Times New Roman" pitchFamily="18" charset="0"/>
                <a:cs typeface="Times New Roman" pitchFamily="18" charset="0"/>
              </a:rPr>
              <a:t>Психолог-практик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14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1400" dirty="0">
                <a:latin typeface="Times New Roman" pitchFamily="18" charset="0"/>
                <a:cs typeface="Times New Roman" pitchFamily="18" charset="0"/>
              </a:rPr>
              <a:t>2019 Городской Центр Образования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1400" dirty="0">
                <a:latin typeface="Times New Roman" pitchFamily="18" charset="0"/>
                <a:cs typeface="Times New Roman" pitchFamily="18" charset="0"/>
              </a:rPr>
              <a:t>Педагог-психолог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dirty="0"/>
              <a:t> </a:t>
            </a:r>
            <a:endParaRPr lang="ru-RU" dirty="0"/>
          </a:p>
        </p:txBody>
      </p:sp>
      <p:pic>
        <p:nvPicPr>
          <p:cNvPr id="14" name="Рисунок 13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805" y="4077072"/>
            <a:ext cx="1440159" cy="205226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2483768" y="4077072"/>
            <a:ext cx="3658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/>
              <a:t>Садретдинова</a:t>
            </a:r>
            <a:r>
              <a:rPr lang="ru-RU" b="1" dirty="0"/>
              <a:t> Оксана </a:t>
            </a:r>
            <a:r>
              <a:rPr lang="ru-RU" b="1" dirty="0" err="1"/>
              <a:t>Ильнуровна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54122" y="4463379"/>
            <a:ext cx="688987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Высшее образование: Башкирский государственный педагогический университет, «Филология», учитель татарского языка и литературы, 2004г.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Первая квалификационная категория по должности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Профессиональная переподготовка: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1.ФГАОУ ВО «Казанский (Приволжский) федеральный университет, «Педагогика и методика дошкольного образования», 2016г.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2.ГАОУ ДПО «Институт развития Образования РТ», «Педагогика и методика дополнительного образования», 2020г.</a:t>
            </a:r>
          </a:p>
        </p:txBody>
      </p:sp>
    </p:spTree>
    <p:extLst>
      <p:ext uri="{BB962C8B-B14F-4D97-AF65-F5344CB8AC3E}">
        <p14:creationId xmlns:p14="http://schemas.microsoft.com/office/powerpoint/2010/main" val="27041535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343</Words>
  <Application>Microsoft Office PowerPoint</Application>
  <PresentationFormat>Экран (4:3)</PresentationFormat>
  <Paragraphs>48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ААА</dc:creator>
  <cp:lastModifiedBy>ААА</cp:lastModifiedBy>
  <cp:revision>38</cp:revision>
  <dcterms:created xsi:type="dcterms:W3CDTF">2021-04-23T10:41:09Z</dcterms:created>
  <dcterms:modified xsi:type="dcterms:W3CDTF">2021-10-26T09:31:48Z</dcterms:modified>
</cp:coreProperties>
</file>