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avi" ContentType="video/avi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0" r:id="rId3"/>
    <p:sldId id="264" r:id="rId4"/>
    <p:sldId id="268" r:id="rId5"/>
    <p:sldId id="265" r:id="rId6"/>
    <p:sldId id="267" r:id="rId7"/>
    <p:sldId id="266" r:id="rId8"/>
    <p:sldId id="257" r:id="rId9"/>
    <p:sldId id="259" r:id="rId10"/>
    <p:sldId id="25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96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slide" Target="../slides/slide6.xml"/><Relationship Id="rId1" Type="http://schemas.openxmlformats.org/officeDocument/2006/relationships/slide" Target="../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36CC73-B358-4F5F-9200-80652281D08F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D9113F-BE98-44F1-AA43-6ED336DBC1C4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dirty="0" smtClean="0"/>
            <a:t>Подбери картинку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A65F6A3-2928-4B4C-8C46-DA7269EAD30E}" type="parTrans" cxnId="{62404FCA-9AE8-4E72-A118-0954DCB92A32}">
      <dgm:prSet/>
      <dgm:spPr/>
      <dgm:t>
        <a:bodyPr/>
        <a:lstStyle/>
        <a:p>
          <a:endParaRPr lang="ru-RU"/>
        </a:p>
      </dgm:t>
    </dgm:pt>
    <dgm:pt modelId="{191EAEEC-FDD4-4BA4-9B36-1D3078129B48}" type="sibTrans" cxnId="{62404FCA-9AE8-4E72-A118-0954DCB92A32}">
      <dgm:prSet/>
      <dgm:spPr/>
      <dgm:t>
        <a:bodyPr/>
        <a:lstStyle/>
        <a:p>
          <a:endParaRPr lang="ru-RU"/>
        </a:p>
      </dgm:t>
    </dgm:pt>
    <dgm:pt modelId="{BA7AF630-88E9-4131-870F-B714AB45F0B2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400" dirty="0" smtClean="0"/>
            <a:t>Распредели картинки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48198285-C71A-4A49-A58C-26302D58B732}" type="parTrans" cxnId="{F34FC95B-557E-43AC-B764-21F57B682B75}">
      <dgm:prSet/>
      <dgm:spPr/>
      <dgm:t>
        <a:bodyPr/>
        <a:lstStyle/>
        <a:p>
          <a:endParaRPr lang="ru-RU"/>
        </a:p>
      </dgm:t>
    </dgm:pt>
    <dgm:pt modelId="{F082DEA0-E8D7-4132-92E1-800D8AC78956}" type="sibTrans" cxnId="{F34FC95B-557E-43AC-B764-21F57B682B75}">
      <dgm:prSet/>
      <dgm:spPr/>
      <dgm:t>
        <a:bodyPr/>
        <a:lstStyle/>
        <a:p>
          <a:endParaRPr lang="ru-RU"/>
        </a:p>
      </dgm:t>
    </dgm:pt>
    <dgm:pt modelId="{771255CD-89D1-4608-B21C-AB350E61EA2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400" dirty="0" smtClean="0"/>
            <a:t>Твёрдый – мягкий </a:t>
          </a:r>
          <a:endParaRPr lang="ru-RU" sz="24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6A782FB1-74D5-4CC2-B640-62C3D4B8CA8F}" type="parTrans" cxnId="{16038294-1894-4A0D-BA3C-656DF8B51A9E}">
      <dgm:prSet/>
      <dgm:spPr/>
      <dgm:t>
        <a:bodyPr/>
        <a:lstStyle/>
        <a:p>
          <a:endParaRPr lang="ru-RU"/>
        </a:p>
      </dgm:t>
    </dgm:pt>
    <dgm:pt modelId="{77771B31-B7FF-4BCC-A68D-6199DB86ACF4}" type="sibTrans" cxnId="{16038294-1894-4A0D-BA3C-656DF8B51A9E}">
      <dgm:prSet/>
      <dgm:spPr/>
      <dgm:t>
        <a:bodyPr/>
        <a:lstStyle/>
        <a:p>
          <a:endParaRPr lang="ru-RU"/>
        </a:p>
      </dgm:t>
    </dgm:pt>
    <dgm:pt modelId="{9F9608B3-8C96-4A8E-B8EA-F923BD5E4789}" type="pres">
      <dgm:prSet presAssocID="{EC36CC73-B358-4F5F-9200-80652281D08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0CC7ED8-EC8D-4EF5-A20B-501D596D74F4}" type="pres">
      <dgm:prSet presAssocID="{55D9113F-BE98-44F1-AA43-6ED336DBC1C4}" presName="linNode" presStyleCnt="0"/>
      <dgm:spPr/>
    </dgm:pt>
    <dgm:pt modelId="{3844C75A-5E9D-46FC-9009-25AC56F6A415}" type="pres">
      <dgm:prSet presAssocID="{55D9113F-BE98-44F1-AA43-6ED336DBC1C4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32247-4986-4A1E-981F-682E48A56656}" type="pres">
      <dgm:prSet presAssocID="{55D9113F-BE98-44F1-AA43-6ED336DBC1C4}" presName="childShp" presStyleLbl="bgAccFollowNode1" presStyleIdx="0" presStyleCnt="3">
        <dgm:presLayoutVars>
          <dgm:bulletEnabled val="1"/>
        </dgm:presLayoutVars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CE01B61B-086E-41B7-BA3A-3C2D64295971}" type="pres">
      <dgm:prSet presAssocID="{191EAEEC-FDD4-4BA4-9B36-1D3078129B48}" presName="spacing" presStyleCnt="0"/>
      <dgm:spPr/>
    </dgm:pt>
    <dgm:pt modelId="{BC13AC86-D76A-4C3F-AC15-8A2BFBE118B7}" type="pres">
      <dgm:prSet presAssocID="{BA7AF630-88E9-4131-870F-B714AB45F0B2}" presName="linNode" presStyleCnt="0"/>
      <dgm:spPr/>
    </dgm:pt>
    <dgm:pt modelId="{B2B8E599-D119-44E3-93A6-510AA0331A0D}" type="pres">
      <dgm:prSet presAssocID="{BA7AF630-88E9-4131-870F-B714AB45F0B2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2264D-9BDB-48E3-A91A-D2DA4BBC1DDF}" type="pres">
      <dgm:prSet presAssocID="{BA7AF630-88E9-4131-870F-B714AB45F0B2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B6157-1699-4D28-9AFF-95C73B1B2288}" type="pres">
      <dgm:prSet presAssocID="{F082DEA0-E8D7-4132-92E1-800D8AC78956}" presName="spacing" presStyleCnt="0"/>
      <dgm:spPr/>
    </dgm:pt>
    <dgm:pt modelId="{9B569314-C9A8-42D8-8341-2B42A882F66F}" type="pres">
      <dgm:prSet presAssocID="{771255CD-89D1-4608-B21C-AB350E61EA26}" presName="linNode" presStyleCnt="0"/>
      <dgm:spPr/>
    </dgm:pt>
    <dgm:pt modelId="{FD63E54F-C468-4E8C-8B99-2D9FFD72ECF6}" type="pres">
      <dgm:prSet presAssocID="{771255CD-89D1-4608-B21C-AB350E61EA2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E62D2-9241-4E2D-817B-36F0232601D8}" type="pres">
      <dgm:prSet presAssocID="{771255CD-89D1-4608-B21C-AB350E61EA26}" presName="childShp" presStyleLbl="bgAccFollowNode1" presStyleIdx="2" presStyleCnt="3">
        <dgm:presLayoutVars>
          <dgm:bulletEnabled val="1"/>
        </dgm:presLayoutVars>
      </dgm:prSet>
      <dgm:spPr>
        <a:solidFill>
          <a:schemeClr val="accent3">
            <a:lumMod val="60000"/>
            <a:lumOff val="40000"/>
          </a:schemeClr>
        </a:solidFill>
      </dgm:spPr>
    </dgm:pt>
  </dgm:ptLst>
  <dgm:cxnLst>
    <dgm:cxn modelId="{62404FCA-9AE8-4E72-A118-0954DCB92A32}" srcId="{EC36CC73-B358-4F5F-9200-80652281D08F}" destId="{55D9113F-BE98-44F1-AA43-6ED336DBC1C4}" srcOrd="0" destOrd="0" parTransId="{BA65F6A3-2928-4B4C-8C46-DA7269EAD30E}" sibTransId="{191EAEEC-FDD4-4BA4-9B36-1D3078129B48}"/>
    <dgm:cxn modelId="{F34FC95B-557E-43AC-B764-21F57B682B75}" srcId="{EC36CC73-B358-4F5F-9200-80652281D08F}" destId="{BA7AF630-88E9-4131-870F-B714AB45F0B2}" srcOrd="1" destOrd="0" parTransId="{48198285-C71A-4A49-A58C-26302D58B732}" sibTransId="{F082DEA0-E8D7-4132-92E1-800D8AC78956}"/>
    <dgm:cxn modelId="{83198218-0B3E-4EB3-BC55-978ABCA36363}" type="presOf" srcId="{BA7AF630-88E9-4131-870F-B714AB45F0B2}" destId="{B2B8E599-D119-44E3-93A6-510AA0331A0D}" srcOrd="0" destOrd="0" presId="urn:microsoft.com/office/officeart/2005/8/layout/vList6"/>
    <dgm:cxn modelId="{16038294-1894-4A0D-BA3C-656DF8B51A9E}" srcId="{EC36CC73-B358-4F5F-9200-80652281D08F}" destId="{771255CD-89D1-4608-B21C-AB350E61EA26}" srcOrd="2" destOrd="0" parTransId="{6A782FB1-74D5-4CC2-B640-62C3D4B8CA8F}" sibTransId="{77771B31-B7FF-4BCC-A68D-6199DB86ACF4}"/>
    <dgm:cxn modelId="{EFBF0EA5-8D71-47E7-832F-17A21965BA00}" type="presOf" srcId="{771255CD-89D1-4608-B21C-AB350E61EA26}" destId="{FD63E54F-C468-4E8C-8B99-2D9FFD72ECF6}" srcOrd="0" destOrd="0" presId="urn:microsoft.com/office/officeart/2005/8/layout/vList6"/>
    <dgm:cxn modelId="{9A3812D6-BF8F-47B8-BF18-09968C618A00}" type="presOf" srcId="{55D9113F-BE98-44F1-AA43-6ED336DBC1C4}" destId="{3844C75A-5E9D-46FC-9009-25AC56F6A415}" srcOrd="0" destOrd="0" presId="urn:microsoft.com/office/officeart/2005/8/layout/vList6"/>
    <dgm:cxn modelId="{2298ED61-2A0F-42C8-81E2-8C0706F40B03}" type="presOf" srcId="{EC36CC73-B358-4F5F-9200-80652281D08F}" destId="{9F9608B3-8C96-4A8E-B8EA-F923BD5E4789}" srcOrd="0" destOrd="0" presId="urn:microsoft.com/office/officeart/2005/8/layout/vList6"/>
    <dgm:cxn modelId="{91AC9C6A-B771-4696-BC83-06BA2D5CB2D2}" type="presParOf" srcId="{9F9608B3-8C96-4A8E-B8EA-F923BD5E4789}" destId="{E0CC7ED8-EC8D-4EF5-A20B-501D596D74F4}" srcOrd="0" destOrd="0" presId="urn:microsoft.com/office/officeart/2005/8/layout/vList6"/>
    <dgm:cxn modelId="{1DA562AB-A7E8-4913-B61D-63D6E56018B2}" type="presParOf" srcId="{E0CC7ED8-EC8D-4EF5-A20B-501D596D74F4}" destId="{3844C75A-5E9D-46FC-9009-25AC56F6A415}" srcOrd="0" destOrd="0" presId="urn:microsoft.com/office/officeart/2005/8/layout/vList6"/>
    <dgm:cxn modelId="{CDF13944-2E6E-4543-9FC2-CF0A0AE4E51C}" type="presParOf" srcId="{E0CC7ED8-EC8D-4EF5-A20B-501D596D74F4}" destId="{63B32247-4986-4A1E-981F-682E48A56656}" srcOrd="1" destOrd="0" presId="urn:microsoft.com/office/officeart/2005/8/layout/vList6"/>
    <dgm:cxn modelId="{1D9762F2-AD06-4E1A-B770-ECE4590E7CBB}" type="presParOf" srcId="{9F9608B3-8C96-4A8E-B8EA-F923BD5E4789}" destId="{CE01B61B-086E-41B7-BA3A-3C2D64295971}" srcOrd="1" destOrd="0" presId="urn:microsoft.com/office/officeart/2005/8/layout/vList6"/>
    <dgm:cxn modelId="{89352134-9688-4DCB-B329-18E8A393986D}" type="presParOf" srcId="{9F9608B3-8C96-4A8E-B8EA-F923BD5E4789}" destId="{BC13AC86-D76A-4C3F-AC15-8A2BFBE118B7}" srcOrd="2" destOrd="0" presId="urn:microsoft.com/office/officeart/2005/8/layout/vList6"/>
    <dgm:cxn modelId="{1DE27BAA-B9D1-4CCF-97D7-BD231687548C}" type="presParOf" srcId="{BC13AC86-D76A-4C3F-AC15-8A2BFBE118B7}" destId="{B2B8E599-D119-44E3-93A6-510AA0331A0D}" srcOrd="0" destOrd="0" presId="urn:microsoft.com/office/officeart/2005/8/layout/vList6"/>
    <dgm:cxn modelId="{4450A10C-2DC5-43B7-B782-7466FE36C372}" type="presParOf" srcId="{BC13AC86-D76A-4C3F-AC15-8A2BFBE118B7}" destId="{7862264D-9BDB-48E3-A91A-D2DA4BBC1DDF}" srcOrd="1" destOrd="0" presId="urn:microsoft.com/office/officeart/2005/8/layout/vList6"/>
    <dgm:cxn modelId="{46EE096F-E102-4D0F-8AAA-B280453B01D1}" type="presParOf" srcId="{9F9608B3-8C96-4A8E-B8EA-F923BD5E4789}" destId="{662B6157-1699-4D28-9AFF-95C73B1B2288}" srcOrd="3" destOrd="0" presId="urn:microsoft.com/office/officeart/2005/8/layout/vList6"/>
    <dgm:cxn modelId="{BD571146-31C9-4DE0-8A18-0C1F1DE877F0}" type="presParOf" srcId="{9F9608B3-8C96-4A8E-B8EA-F923BD5E4789}" destId="{9B569314-C9A8-42D8-8341-2B42A882F66F}" srcOrd="4" destOrd="0" presId="urn:microsoft.com/office/officeart/2005/8/layout/vList6"/>
    <dgm:cxn modelId="{EC1081B1-1061-405A-8FE6-A8BEE5D57DFB}" type="presParOf" srcId="{9B569314-C9A8-42D8-8341-2B42A882F66F}" destId="{FD63E54F-C468-4E8C-8B99-2D9FFD72ECF6}" srcOrd="0" destOrd="0" presId="urn:microsoft.com/office/officeart/2005/8/layout/vList6"/>
    <dgm:cxn modelId="{22426739-09B1-490B-AE9D-5779D8604EFE}" type="presParOf" srcId="{9B569314-C9A8-42D8-8341-2B42A882F66F}" destId="{DBBE62D2-9241-4E2D-817B-36F0232601D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32247-4986-4A1E-981F-682E48A56656}">
      <dsp:nvSpPr>
        <dsp:cNvPr id="0" name=""/>
        <dsp:cNvSpPr/>
      </dsp:nvSpPr>
      <dsp:spPr>
        <a:xfrm>
          <a:off x="2592288" y="0"/>
          <a:ext cx="3888432" cy="1315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44C75A-5E9D-46FC-9009-25AC56F6A415}">
      <dsp:nvSpPr>
        <dsp:cNvPr id="0" name=""/>
        <dsp:cNvSpPr/>
      </dsp:nvSpPr>
      <dsp:spPr>
        <a:xfrm>
          <a:off x="0" y="0"/>
          <a:ext cx="2592288" cy="131500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Подбери картинку</a:t>
          </a:r>
          <a:endParaRPr lang="ru-RU" sz="2400" kern="1200" dirty="0"/>
        </a:p>
      </dsp:txBody>
      <dsp:txXfrm>
        <a:off x="64193" y="64193"/>
        <a:ext cx="2463902" cy="1186618"/>
      </dsp:txXfrm>
    </dsp:sp>
    <dsp:sp modelId="{7862264D-9BDB-48E3-A91A-D2DA4BBC1DDF}">
      <dsp:nvSpPr>
        <dsp:cNvPr id="0" name=""/>
        <dsp:cNvSpPr/>
      </dsp:nvSpPr>
      <dsp:spPr>
        <a:xfrm>
          <a:off x="2592288" y="1446505"/>
          <a:ext cx="3888432" cy="1315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B8E599-D119-44E3-93A6-510AA0331A0D}">
      <dsp:nvSpPr>
        <dsp:cNvPr id="0" name=""/>
        <dsp:cNvSpPr/>
      </dsp:nvSpPr>
      <dsp:spPr>
        <a:xfrm>
          <a:off x="0" y="1446505"/>
          <a:ext cx="2592288" cy="1315004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Распредели картинки</a:t>
          </a:r>
          <a:endParaRPr lang="ru-RU" sz="2400" kern="1200" dirty="0"/>
        </a:p>
      </dsp:txBody>
      <dsp:txXfrm>
        <a:off x="64193" y="1510698"/>
        <a:ext cx="2463902" cy="1186618"/>
      </dsp:txXfrm>
    </dsp:sp>
    <dsp:sp modelId="{DBBE62D2-9241-4E2D-817B-36F0232601D8}">
      <dsp:nvSpPr>
        <dsp:cNvPr id="0" name=""/>
        <dsp:cNvSpPr/>
      </dsp:nvSpPr>
      <dsp:spPr>
        <a:xfrm>
          <a:off x="2592288" y="2893010"/>
          <a:ext cx="3888432" cy="131500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63E54F-C468-4E8C-8B99-2D9FFD72ECF6}">
      <dsp:nvSpPr>
        <dsp:cNvPr id="0" name=""/>
        <dsp:cNvSpPr/>
      </dsp:nvSpPr>
      <dsp:spPr>
        <a:xfrm>
          <a:off x="0" y="2893010"/>
          <a:ext cx="2592288" cy="1315004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Твёрдый – мягкий </a:t>
          </a:r>
          <a:endParaRPr lang="ru-RU" sz="2400" kern="1200" dirty="0"/>
        </a:p>
      </dsp:txBody>
      <dsp:txXfrm>
        <a:off x="64193" y="2957203"/>
        <a:ext cx="2463902" cy="1186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7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06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43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970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46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13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46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11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577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4232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0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725A0-2BD5-415E-93D2-3E56C230F7D7}" type="datetimeFigureOut">
              <a:rPr lang="ru-RU" smtClean="0"/>
              <a:pPr/>
              <a:t>11.10.2021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3C344-97E0-4005-B9B6-4444765490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32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2.jpeg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12" Type="http://schemas.openxmlformats.org/officeDocument/2006/relationships/image" Target="../media/image4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0.jpeg"/><Relationship Id="rId5" Type="http://schemas.openxmlformats.org/officeDocument/2006/relationships/audio" Target="../media/audio4.wav"/><Relationship Id="rId10" Type="http://schemas.openxmlformats.org/officeDocument/2006/relationships/image" Target="../media/image39.jpe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5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slide" Target="slide7.xml"/><Relationship Id="rId4" Type="http://schemas.openxmlformats.org/officeDocument/2006/relationships/diagramLayout" Target="../diagrams/layout1.xml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jpeg"/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12.png"/><Relationship Id="rId4" Type="http://schemas.openxmlformats.org/officeDocument/2006/relationships/image" Target="../media/image16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6.jpe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12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11" Type="http://schemas.openxmlformats.org/officeDocument/2006/relationships/image" Target="../media/image12.png"/><Relationship Id="rId5" Type="http://schemas.openxmlformats.org/officeDocument/2006/relationships/image" Target="../media/image20.jpeg"/><Relationship Id="rId10" Type="http://schemas.openxmlformats.org/officeDocument/2006/relationships/image" Target="../media/image24.jpeg"/><Relationship Id="rId4" Type="http://schemas.openxmlformats.org/officeDocument/2006/relationships/audio" Target="../media/audio3.wav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4.wav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31.jpeg"/><Relationship Id="rId5" Type="http://schemas.openxmlformats.org/officeDocument/2006/relationships/audio" Target="../media/audio2.wav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2.wav"/><Relationship Id="rId7" Type="http://schemas.openxmlformats.org/officeDocument/2006/relationships/image" Target="../media/image33.jpeg"/><Relationship Id="rId12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image" Target="../media/image29.png"/><Relationship Id="rId5" Type="http://schemas.openxmlformats.org/officeDocument/2006/relationships/audio" Target="../media/audio4.wav"/><Relationship Id="rId10" Type="http://schemas.openxmlformats.org/officeDocument/2006/relationships/image" Target="../media/image36.jpeg"/><Relationship Id="rId4" Type="http://schemas.openxmlformats.org/officeDocument/2006/relationships/audio" Target="../media/audio3.wav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76157" y="695179"/>
            <a:ext cx="5112568" cy="30243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</a:t>
            </a:r>
          </a:p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«Буратино </a:t>
            </a:r>
          </a:p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знакомится </a:t>
            </a:r>
          </a:p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звуками»</a:t>
            </a:r>
          </a:p>
          <a:p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3728" y="260648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МБДОУ «Детский сад №113 комбинированного вида»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030"/>
            <a:ext cx="1691680" cy="109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3645" y="3861048"/>
            <a:ext cx="3106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 ПОМОЩЬ РОДИТЕЛЯМ</a:t>
            </a:r>
          </a:p>
        </p:txBody>
      </p:sp>
    </p:spTree>
    <p:extLst>
      <p:ext uri="{BB962C8B-B14F-4D97-AF65-F5344CB8AC3E}">
        <p14:creationId xmlns:p14="http://schemas.microsoft.com/office/powerpoint/2010/main" val="7724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кругленный прямоугольник 47"/>
          <p:cNvSpPr/>
          <p:nvPr/>
        </p:nvSpPr>
        <p:spPr>
          <a:xfrm>
            <a:off x="45866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90823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35780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807375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9168" y="2174191"/>
            <a:ext cx="1439587" cy="964945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79975" y="4497717"/>
            <a:ext cx="1871567" cy="1382342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8724" y="1024194"/>
            <a:ext cx="1798240" cy="2169306"/>
          </a:xfrm>
          <a:prstGeom prst="rect">
            <a:avLst/>
          </a:prstGeom>
        </p:spPr>
      </p:pic>
      <p:sp>
        <p:nvSpPr>
          <p:cNvPr id="53" name="Скругленный прямоугольник 52"/>
          <p:cNvSpPr/>
          <p:nvPr/>
        </p:nvSpPr>
        <p:spPr>
          <a:xfrm>
            <a:off x="47666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03849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442371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846250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25012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2654008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057887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461766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865645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26952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Щ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4673403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07728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48115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21830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61978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Ы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202126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242274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282422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322569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62717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02865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43013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83161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5233083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</a:t>
            </a: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189382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229740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70098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149024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3104569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350815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391173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431531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471889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</a:t>
            </a:r>
          </a:p>
        </p:txBody>
      </p:sp>
      <p:sp>
        <p:nvSpPr>
          <p:cNvPr id="87" name="Управляющая кнопка: назад 86">
            <a:hlinkClick r:id="rId9" action="ppaction://hlinksldjump" highlightClick="1"/>
          </p:cNvPr>
          <p:cNvSpPr/>
          <p:nvPr/>
        </p:nvSpPr>
        <p:spPr>
          <a:xfrm>
            <a:off x="8172400" y="6260826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282" y="2351816"/>
            <a:ext cx="1506646" cy="609693"/>
          </a:xfrm>
          <a:prstGeom prst="rect">
            <a:avLst/>
          </a:prstGeom>
        </p:spPr>
      </p:pic>
      <p:sp>
        <p:nvSpPr>
          <p:cNvPr id="89" name="Прямоугольник 88"/>
          <p:cNvSpPr/>
          <p:nvPr/>
        </p:nvSpPr>
        <p:spPr>
          <a:xfrm>
            <a:off x="44066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89023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33980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1789375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Заголовок 1"/>
          <p:cNvSpPr>
            <a:spLocks noGrp="1"/>
          </p:cNvSpPr>
          <p:nvPr>
            <p:ph type="title"/>
          </p:nvPr>
        </p:nvSpPr>
        <p:spPr>
          <a:xfrm>
            <a:off x="1310241" y="260648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слово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216" y="2031570"/>
            <a:ext cx="1250184" cy="1250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755" y="1958150"/>
            <a:ext cx="2095538" cy="1397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088" y="1459277"/>
            <a:ext cx="2598453" cy="364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250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3" grpId="0" animBg="1"/>
      <p:bldP spid="84" grpId="0" animBg="1"/>
      <p:bldP spid="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8172400" y="6497960"/>
            <a:ext cx="971600" cy="36004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908720"/>
            <a:ext cx="5904656" cy="4608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1200808"/>
            <a:ext cx="46085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Спасибо тебе,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маленький друг!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Ты помог мне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правильно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выполнить задания,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 я получил в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подарок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золотой ключик!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Bur 2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9" name="Управляющая кнопка: настраиваемая 8">
            <a:hlinkClick r:id="" action="ppaction://hlinkshowjump?jump=endshow" highlightClick="1"/>
          </p:cNvPr>
          <p:cNvSpPr/>
          <p:nvPr/>
        </p:nvSpPr>
        <p:spPr>
          <a:xfrm>
            <a:off x="8028384" y="6237312"/>
            <a:ext cx="972000" cy="396000"/>
          </a:xfrm>
          <a:prstGeom prst="actionButtonBlank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конец</a:t>
            </a:r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Управляющая кнопка: настраиваемая 10">
            <a:hlinkClick r:id="" action="ppaction://noaction" highlightClick="1"/>
          </p:cNvPr>
          <p:cNvSpPr/>
          <p:nvPr/>
        </p:nvSpPr>
        <p:spPr>
          <a:xfrm>
            <a:off x="179512" y="6237312"/>
            <a:ext cx="972000" cy="396000"/>
          </a:xfrm>
          <a:prstGeom prst="actionButtonBlank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ресурсы</a:t>
            </a:r>
            <a:endParaRPr lang="ru-RU"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23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нутый угол 5"/>
          <p:cNvSpPr/>
          <p:nvPr/>
        </p:nvSpPr>
        <p:spPr>
          <a:xfrm>
            <a:off x="971601" y="404664"/>
            <a:ext cx="5369700" cy="3865714"/>
          </a:xfrm>
          <a:prstGeom prst="foldedCorner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 smtClean="0"/>
          </a:p>
          <a:p>
            <a:pPr algn="ctr"/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Здравствуй,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маленький друг!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Я приглашаю тебя в мою школу. Вместе с Буратино ты будешь учиться </a:t>
            </a:r>
            <a:r>
              <a:rPr lang="ru-RU" sz="2800" b="1" dirty="0">
                <a:solidFill>
                  <a:srgbClr val="002060"/>
                </a:solidFill>
              </a:rPr>
              <a:t>называть в </a:t>
            </a:r>
            <a:r>
              <a:rPr lang="ru-RU" sz="2800" b="1" dirty="0" smtClean="0">
                <a:solidFill>
                  <a:srgbClr val="002060"/>
                </a:solidFill>
              </a:rPr>
              <a:t>слове первый </a:t>
            </a:r>
            <a:r>
              <a:rPr lang="ru-RU" sz="2800" b="1" dirty="0">
                <a:solidFill>
                  <a:srgbClr val="002060"/>
                </a:solidFill>
              </a:rPr>
              <a:t>звук </a:t>
            </a:r>
            <a:r>
              <a:rPr lang="ru-RU" sz="2800" b="1" dirty="0" smtClean="0">
                <a:solidFill>
                  <a:srgbClr val="002060"/>
                </a:solidFill>
              </a:rPr>
              <a:t>и составлять слова по картинкам.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>
            <a:hlinkClick r:id="rId5" action="ppaction://hlinksldjump"/>
          </p:cNvPr>
          <p:cNvSpPr/>
          <p:nvPr/>
        </p:nvSpPr>
        <p:spPr>
          <a:xfrm>
            <a:off x="3923928" y="5500939"/>
            <a:ext cx="4032448" cy="91440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ИГРАТЬ</a:t>
            </a:r>
            <a:endParaRPr lang="ru-RU" sz="2800" dirty="0"/>
          </a:p>
        </p:txBody>
      </p:sp>
      <p:pic>
        <p:nvPicPr>
          <p:cNvPr id="2" name="Bur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4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далее 6">
            <a:hlinkClick r:id="rId4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B_2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547664" y="1052736"/>
            <a:ext cx="6061075" cy="4525963"/>
          </a:xfrm>
          <a:prstGeom prst="rect">
            <a:avLst/>
          </a:prstGeom>
          <a:ln w="190500" cap="sq">
            <a:solidFill>
              <a:srgbClr val="92D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6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1520" y="260648"/>
            <a:ext cx="1234057" cy="1488704"/>
          </a:xfrm>
          <a:prstGeom prst="rect">
            <a:avLst/>
          </a:prstGeom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226888281"/>
              </p:ext>
            </p:extLst>
          </p:nvPr>
        </p:nvGraphicFramePr>
        <p:xfrm>
          <a:off x="1547664" y="1484784"/>
          <a:ext cx="6480720" cy="420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518248" y="174935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8" action="ppaction://hlinksldjump"/>
              </a:rPr>
              <a:t>Задание № 1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0" y="3286124"/>
            <a:ext cx="222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9" action="ppaction://hlinksldjump"/>
              </a:rPr>
              <a:t>Задание № 2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4786322"/>
            <a:ext cx="2210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hlinkClick r:id="rId10" action="ppaction://hlinksldjump"/>
              </a:rPr>
              <a:t>Задание № 3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6857" y="484771"/>
            <a:ext cx="1406767" cy="1040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Управляющая кнопка: далее 9">
            <a:hlinkClick r:id="rId12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294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3039911"/>
            <a:ext cx="2078376" cy="15587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51920" y="2503849"/>
            <a:ext cx="1571600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5261008"/>
            <a:ext cx="2174950" cy="13067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53" y="4378042"/>
            <a:ext cx="1288544" cy="18074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643847"/>
            <a:ext cx="1913823" cy="1275882"/>
          </a:xfrm>
          <a:prstGeom prst="rect">
            <a:avLst/>
          </a:prstGeom>
        </p:spPr>
      </p:pic>
      <p:sp>
        <p:nvSpPr>
          <p:cNvPr id="11" name="Управляющая кнопка: назад 10">
            <a:hlinkClick r:id="rId9" action="ppaction://hlinksldjump" highlightClick="1"/>
          </p:cNvPr>
          <p:cNvSpPr/>
          <p:nvPr/>
        </p:nvSpPr>
        <p:spPr>
          <a:xfrm>
            <a:off x="8179211" y="6237312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3159" y="846110"/>
            <a:ext cx="18716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t="19005" r="751" b="20058"/>
          <a:stretch/>
        </p:blipFill>
        <p:spPr>
          <a:xfrm>
            <a:off x="543743" y="3039911"/>
            <a:ext cx="1588164" cy="131352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07704" y="255816"/>
            <a:ext cx="5903217" cy="12961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Подбери картинку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179863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clrChange>
              <a:clrFrom>
                <a:srgbClr val="FEFDFF"/>
              </a:clrFrom>
              <a:clrTo>
                <a:srgbClr val="FE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213" y="5261008"/>
            <a:ext cx="2148830" cy="143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91 -0.01134 L -0.2474 -0.075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65" y="-3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3.7037E-6 L 0.21875 -0.0252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12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2.22222E-6 L 0.10295 -0.1930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9" y="-9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37792" y="2348880"/>
            <a:ext cx="1571600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2348880"/>
            <a:ext cx="1571600" cy="15696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587029" y="2758449"/>
            <a:ext cx="1770258" cy="11801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4083390"/>
            <a:ext cx="1816540" cy="1362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23" y="5372519"/>
            <a:ext cx="1436670" cy="1088554"/>
          </a:xfrm>
          <a:prstGeom prst="rect">
            <a:avLst/>
          </a:prstGeom>
        </p:spPr>
      </p:pic>
      <p:sp>
        <p:nvSpPr>
          <p:cNvPr id="13" name="Управляющая кнопка: назад 12">
            <a:hlinkClick r:id="rId7" action="ppaction://hlinksldjump" highlightClick="1"/>
          </p:cNvPr>
          <p:cNvSpPr/>
          <p:nvPr/>
        </p:nvSpPr>
        <p:spPr>
          <a:xfrm>
            <a:off x="8179211" y="6237312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179863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1" b="15508"/>
          <a:stretch/>
        </p:blipFill>
        <p:spPr>
          <a:xfrm>
            <a:off x="3691148" y="1556791"/>
            <a:ext cx="1240411" cy="1201657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3159" y="846110"/>
            <a:ext cx="18716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07704" y="255816"/>
            <a:ext cx="5903217" cy="12961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Распредели картинки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633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2.96296E-6 L 0.25295 0.183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9" y="9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4.07407E-6 L -0.22709 0.1560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4" y="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3.7037E-7 L 0.23143 0.0046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63" y="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4.44444E-6 L -0.22431 0.362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5" y="18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390" y="255816"/>
            <a:ext cx="6487531" cy="129614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Первый</a:t>
            </a:r>
            <a:r>
              <a:rPr lang="ru-RU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звук — </a:t>
            </a:r>
            <a:b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твёрдый или мягкий?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5081" y="4269041"/>
            <a:ext cx="1794978" cy="20509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83568" y="2510898"/>
            <a:ext cx="1158114" cy="11581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3552" y="4397772"/>
            <a:ext cx="2466071" cy="1659068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2195736" y="3126263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2195736" y="543555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Овал 22"/>
          <p:cNvSpPr/>
          <p:nvPr/>
        </p:nvSpPr>
        <p:spPr>
          <a:xfrm>
            <a:off x="7952529" y="5427378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/>
          <p:cNvSpPr/>
          <p:nvPr/>
        </p:nvSpPr>
        <p:spPr>
          <a:xfrm>
            <a:off x="5268328" y="3126263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 24"/>
          <p:cNvSpPr/>
          <p:nvPr/>
        </p:nvSpPr>
        <p:spPr>
          <a:xfrm>
            <a:off x="5268328" y="5427378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/>
          <p:cNvSpPr/>
          <p:nvPr/>
        </p:nvSpPr>
        <p:spPr>
          <a:xfrm>
            <a:off x="7953449" y="3126263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Овал 29"/>
          <p:cNvSpPr/>
          <p:nvPr/>
        </p:nvSpPr>
        <p:spPr>
          <a:xfrm>
            <a:off x="7949941" y="5435557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Овал 31"/>
          <p:cNvSpPr/>
          <p:nvPr/>
        </p:nvSpPr>
        <p:spPr>
          <a:xfrm>
            <a:off x="2195736" y="3126263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5268328" y="2419267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2195736" y="4718444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5268328" y="4718444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Управляющая кнопка: назад 25">
            <a:hlinkClick r:id="rId8" action="ppaction://hlinksldjump" highlightClick="1"/>
          </p:cNvPr>
          <p:cNvSpPr/>
          <p:nvPr/>
        </p:nvSpPr>
        <p:spPr>
          <a:xfrm>
            <a:off x="8179211" y="6237312"/>
            <a:ext cx="756000" cy="396000"/>
          </a:xfrm>
          <a:prstGeom prst="actionButtonBackPrevious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55816"/>
            <a:ext cx="1798637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43"/>
          <a:stretch/>
        </p:blipFill>
        <p:spPr>
          <a:xfrm>
            <a:off x="6085081" y="2402044"/>
            <a:ext cx="1661170" cy="1375957"/>
          </a:xfrm>
          <a:prstGeom prst="rect">
            <a:avLst/>
          </a:prstGeom>
        </p:spPr>
      </p:pic>
      <p:sp>
        <p:nvSpPr>
          <p:cNvPr id="28" name="Овал 27"/>
          <p:cNvSpPr/>
          <p:nvPr/>
        </p:nvSpPr>
        <p:spPr>
          <a:xfrm>
            <a:off x="2195736" y="241926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/>
          <p:cNvSpPr/>
          <p:nvPr/>
        </p:nvSpPr>
        <p:spPr>
          <a:xfrm>
            <a:off x="5268328" y="241926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7952529" y="2419267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2195736" y="4718444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5268328" y="4718444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7952529" y="4718444"/>
            <a:ext cx="576064" cy="576064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7949973" y="2419267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>
            <a:off x="2195736" y="2419200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Овал 41"/>
          <p:cNvSpPr/>
          <p:nvPr/>
        </p:nvSpPr>
        <p:spPr>
          <a:xfrm>
            <a:off x="7952529" y="4718444"/>
            <a:ext cx="576064" cy="57606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5268328" y="3126263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5268328" y="5435557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/>
          <p:cNvSpPr/>
          <p:nvPr/>
        </p:nvSpPr>
        <p:spPr>
          <a:xfrm>
            <a:off x="2195736" y="5435557"/>
            <a:ext cx="576064" cy="5760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950005" y="3126327"/>
            <a:ext cx="576000" cy="5760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3159" y="846110"/>
            <a:ext cx="187166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43" y="4306667"/>
            <a:ext cx="1938187" cy="1841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112021"/>
            <a:ext cx="2607823" cy="195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9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0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0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10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10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10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10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10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10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10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2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10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4" grpId="0" animBg="1"/>
      <p:bldP spid="35" grpId="0" animBg="1"/>
      <p:bldP spid="36" grpId="0" animBg="1"/>
      <p:bldP spid="40" grpId="1" animBg="1"/>
      <p:bldP spid="40" grpId="2" animBg="1"/>
      <p:bldP spid="41" grpId="1" animBg="1"/>
      <p:bldP spid="41" grpId="2" animBg="1"/>
      <p:bldP spid="42" grpId="1" animBg="1"/>
      <p:bldP spid="42" grpId="2" animBg="1"/>
      <p:bldP spid="43" grpId="1" animBg="1"/>
      <p:bldP spid="43" grpId="2" animBg="1"/>
      <p:bldP spid="44" grpId="1" animBg="1"/>
      <p:bldP spid="44" grpId="2" animBg="1"/>
      <p:bldP spid="45" grpId="1" animBg="1"/>
      <p:bldP spid="45" grpId="2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241" y="260648"/>
            <a:ext cx="6660000" cy="1152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слово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Управляющая кнопка: далее 12">
            <a:hlinkClick r:id="rId6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666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3849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</a:t>
            </a:r>
          </a:p>
        </p:txBody>
      </p:sp>
      <p:sp>
        <p:nvSpPr>
          <p:cNvPr id="105" name="Скругленный прямоугольник 104"/>
          <p:cNvSpPr/>
          <p:nvPr/>
        </p:nvSpPr>
        <p:spPr>
          <a:xfrm>
            <a:off x="1442371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106" name="Скругленный прямоугольник 105"/>
          <p:cNvSpPr/>
          <p:nvPr/>
        </p:nvSpPr>
        <p:spPr>
          <a:xfrm>
            <a:off x="1846250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225012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108" name="Скругленный прямоугольник 107"/>
          <p:cNvSpPr/>
          <p:nvPr/>
        </p:nvSpPr>
        <p:spPr>
          <a:xfrm>
            <a:off x="2654008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3057887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3461766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3865645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</a:t>
            </a:r>
          </a:p>
        </p:txBody>
      </p:sp>
      <p:sp>
        <p:nvSpPr>
          <p:cNvPr id="112" name="Скругленный прямоугольник 111"/>
          <p:cNvSpPr/>
          <p:nvPr/>
        </p:nvSpPr>
        <p:spPr>
          <a:xfrm>
            <a:off x="426952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Щ</a:t>
            </a:r>
          </a:p>
        </p:txBody>
      </p:sp>
      <p:sp>
        <p:nvSpPr>
          <p:cNvPr id="113" name="Скругленный прямоугольник 112"/>
          <p:cNvSpPr/>
          <p:nvPr/>
        </p:nvSpPr>
        <p:spPr>
          <a:xfrm>
            <a:off x="4673403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</a:t>
            </a:r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507728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</a:t>
            </a: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548115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116" name="Скругленный прямоугольник 115"/>
          <p:cNvSpPr/>
          <p:nvPr/>
        </p:nvSpPr>
        <p:spPr>
          <a:xfrm>
            <a:off x="121830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161978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Ы</a:t>
            </a:r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202126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242274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82422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121" name="Скругленный прямоугольник 120"/>
          <p:cNvSpPr/>
          <p:nvPr/>
        </p:nvSpPr>
        <p:spPr>
          <a:xfrm>
            <a:off x="322569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122" name="Скругленный прямоугольник 121"/>
          <p:cNvSpPr/>
          <p:nvPr/>
        </p:nvSpPr>
        <p:spPr>
          <a:xfrm>
            <a:off x="362717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123" name="Скругленный прямоугольник 122"/>
          <p:cNvSpPr/>
          <p:nvPr/>
        </p:nvSpPr>
        <p:spPr>
          <a:xfrm>
            <a:off x="402865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124" name="Скругленный прямоугольник 123"/>
          <p:cNvSpPr/>
          <p:nvPr/>
        </p:nvSpPr>
        <p:spPr>
          <a:xfrm>
            <a:off x="443013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</p:txBody>
      </p:sp>
      <p:sp>
        <p:nvSpPr>
          <p:cNvPr id="125" name="Скругленный прямоугольник 124"/>
          <p:cNvSpPr/>
          <p:nvPr/>
        </p:nvSpPr>
        <p:spPr>
          <a:xfrm>
            <a:off x="483161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</a:t>
            </a:r>
          </a:p>
        </p:txBody>
      </p:sp>
      <p:sp>
        <p:nvSpPr>
          <p:cNvPr id="126" name="Скругленный прямоугольник 125"/>
          <p:cNvSpPr/>
          <p:nvPr/>
        </p:nvSpPr>
        <p:spPr>
          <a:xfrm>
            <a:off x="5233083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</a:t>
            </a: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189382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128" name="Скругленный прямоугольник 127"/>
          <p:cNvSpPr/>
          <p:nvPr/>
        </p:nvSpPr>
        <p:spPr>
          <a:xfrm>
            <a:off x="229740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129" name="Скругленный прямоугольник 128"/>
          <p:cNvSpPr/>
          <p:nvPr/>
        </p:nvSpPr>
        <p:spPr>
          <a:xfrm>
            <a:off x="270098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130" name="Скругленный прямоугольник 129"/>
          <p:cNvSpPr/>
          <p:nvPr/>
        </p:nvSpPr>
        <p:spPr>
          <a:xfrm>
            <a:off x="149024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31" name="Скругленный прямоугольник 130"/>
          <p:cNvSpPr/>
          <p:nvPr/>
        </p:nvSpPr>
        <p:spPr>
          <a:xfrm>
            <a:off x="3104569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132" name="Скругленный прямоугольник 131"/>
          <p:cNvSpPr/>
          <p:nvPr/>
        </p:nvSpPr>
        <p:spPr>
          <a:xfrm>
            <a:off x="350815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133" name="Скругленный прямоугольник 132"/>
          <p:cNvSpPr/>
          <p:nvPr/>
        </p:nvSpPr>
        <p:spPr>
          <a:xfrm>
            <a:off x="391173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134" name="Скругленный прямоугольник 133"/>
          <p:cNvSpPr/>
          <p:nvPr/>
        </p:nvSpPr>
        <p:spPr>
          <a:xfrm>
            <a:off x="431531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135" name="Скругленный прямоугольник 134"/>
          <p:cNvSpPr/>
          <p:nvPr/>
        </p:nvSpPr>
        <p:spPr>
          <a:xfrm>
            <a:off x="471889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44066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9" name="Прямоугольник 138"/>
          <p:cNvSpPr/>
          <p:nvPr/>
        </p:nvSpPr>
        <p:spPr>
          <a:xfrm>
            <a:off x="875452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0" name="Прямоугольник 139"/>
          <p:cNvSpPr/>
          <p:nvPr/>
        </p:nvSpPr>
        <p:spPr>
          <a:xfrm>
            <a:off x="1310241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1" name="Скругленный прямоугольник 140"/>
          <p:cNvSpPr/>
          <p:nvPr/>
        </p:nvSpPr>
        <p:spPr>
          <a:xfrm>
            <a:off x="45866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142" name="Скругленный прямоугольник 141"/>
          <p:cNvSpPr/>
          <p:nvPr/>
        </p:nvSpPr>
        <p:spPr>
          <a:xfrm>
            <a:off x="893452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43" name="Скругленный прямоугольник 142"/>
          <p:cNvSpPr/>
          <p:nvPr/>
        </p:nvSpPr>
        <p:spPr>
          <a:xfrm>
            <a:off x="1328241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3621" y="1828375"/>
            <a:ext cx="1792700" cy="11765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AF9FE"/>
              </a:clrFrom>
              <a:clrTo>
                <a:srgbClr val="FA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20595" y="1578074"/>
            <a:ext cx="3956603" cy="27231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73890" y="4497717"/>
            <a:ext cx="1871567" cy="1382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8724" y="1024194"/>
            <a:ext cx="1798240" cy="21693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235" y="1578074"/>
            <a:ext cx="809108" cy="1677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320" y="1733402"/>
            <a:ext cx="1419923" cy="13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5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1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1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1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 tmFilter="0, 0; .2, .5; .8, .5; 1, 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250" autoRev="1" fill="hold"/>
                                        <p:tgtEl>
                                          <p:spTgt spid="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1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1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1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1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30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  <p:bldP spid="104" grpId="0" animBg="1"/>
      <p:bldP spid="105" grpId="0" animBg="1"/>
      <p:bldP spid="106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20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41" grpId="0" animBg="1"/>
      <p:bldP spid="142" grpId="0" animBg="1"/>
      <p:bldP spid="1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далее 5">
            <a:hlinkClick r:id="rId6" action="ppaction://hlinksldjump" highlightClick="1"/>
          </p:cNvPr>
          <p:cNvSpPr/>
          <p:nvPr/>
        </p:nvSpPr>
        <p:spPr>
          <a:xfrm>
            <a:off x="8172400" y="6251395"/>
            <a:ext cx="755576" cy="397072"/>
          </a:xfrm>
          <a:prstGeom prst="actionButtonForwardNex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58664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93452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328241" y="4609609"/>
            <a:ext cx="360000" cy="360000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7F9F6"/>
              </a:clrFrom>
              <a:clrTo>
                <a:srgbClr val="F7F9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9170" y="1979071"/>
            <a:ext cx="1728108" cy="939462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3336" y="1897298"/>
            <a:ext cx="1654511" cy="1103008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92642" y="1698602"/>
            <a:ext cx="2250601" cy="1500400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4141" y="1556792"/>
            <a:ext cx="4152900" cy="3514725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79975" y="4497717"/>
            <a:ext cx="1871567" cy="1382342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724" y="1024194"/>
            <a:ext cx="1798240" cy="2169306"/>
          </a:xfrm>
          <a:prstGeom prst="rect">
            <a:avLst/>
          </a:prstGeom>
        </p:spPr>
      </p:pic>
      <p:sp>
        <p:nvSpPr>
          <p:cNvPr id="49" name="Скругленный прямоугольник 48"/>
          <p:cNvSpPr/>
          <p:nvPr/>
        </p:nvSpPr>
        <p:spPr>
          <a:xfrm>
            <a:off x="47666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03849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Й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442371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846250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225012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654008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057887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461766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3865645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Ш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269524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Щ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673403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077282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Х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481159" y="5311481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121830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161978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Ы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202126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42274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82422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225698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3627176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4028654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430132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831610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233083" y="5708168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Э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89382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229740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70098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149024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3104569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3508151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3911733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4315315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4718897" y="6103820"/>
            <a:ext cx="360000" cy="360000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440664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875452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1310241" y="4591609"/>
            <a:ext cx="396000" cy="396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Заголовок 1"/>
          <p:cNvSpPr txBox="1">
            <a:spLocks/>
          </p:cNvSpPr>
          <p:nvPr/>
        </p:nvSpPr>
        <p:spPr>
          <a:xfrm>
            <a:off x="1310241" y="260648"/>
            <a:ext cx="6660000" cy="115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Составь слово</a:t>
            </a:r>
            <a:endParaRPr lang="ru-RU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877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pravils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1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9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dumay_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1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2793</TotalTime>
  <Words>214</Words>
  <Application>Microsoft Office PowerPoint</Application>
  <PresentationFormat>Экран (4:3)</PresentationFormat>
  <Paragraphs>147</Paragraphs>
  <Slides>11</Slides>
  <Notes>0</Notes>
  <HiddenSlides>9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Подбери картинку</vt:lpstr>
      <vt:lpstr>Распредели картинки</vt:lpstr>
      <vt:lpstr>Первый звук —  твёрдый или мягкий?</vt:lpstr>
      <vt:lpstr>Составь слово</vt:lpstr>
      <vt:lpstr>Презентация PowerPoint</vt:lpstr>
      <vt:lpstr>Составь слово</vt:lpstr>
      <vt:lpstr>Презентация PowerPoint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«Буратино знакомится со звуками»  интерактивная игра</dc:title>
  <dc:creator>Татьяна Дубинина</dc:creator>
  <cp:lastModifiedBy>ААА</cp:lastModifiedBy>
  <cp:revision>439</cp:revision>
  <dcterms:created xsi:type="dcterms:W3CDTF">2013-04-06T15:30:26Z</dcterms:created>
  <dcterms:modified xsi:type="dcterms:W3CDTF">2021-10-11T07:08:51Z</dcterms:modified>
</cp:coreProperties>
</file>