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F9FA1-47D0-4FB3-B0B9-54F5C69C24DB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67016-69A2-4866-86D1-4FA31575CA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000528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ЮИД в действии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00108"/>
            <a:ext cx="4286280" cy="235745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23 по 27  сентября школьный отряд ЮИД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провёл беседы, викторины и игры по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соблюдению школьниками правил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дорожного движения.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25 сентября, в рамках Единого дня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безопасности дорожного движения,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прошёл Урок безопасности, где школьники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получили памятки  о поведении на дороге.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esktop\ЮИД сентябрь\IMG_05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66"/>
            <a:ext cx="4357718" cy="2905146"/>
          </a:xfrm>
          <a:prstGeom prst="rect">
            <a:avLst/>
          </a:prstGeom>
          <a:noFill/>
        </p:spPr>
      </p:pic>
      <p:pic>
        <p:nvPicPr>
          <p:cNvPr id="1027" name="Picture 3" descr="D:\Desktop\ЮИД сентябрь\IMG_05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714752"/>
            <a:ext cx="4286280" cy="2857520"/>
          </a:xfrm>
          <a:prstGeom prst="rect">
            <a:avLst/>
          </a:prstGeom>
          <a:noFill/>
        </p:spPr>
      </p:pic>
      <p:pic>
        <p:nvPicPr>
          <p:cNvPr id="1028" name="Picture 4" descr="D:\Desktop\ЮИД сентябрь\IMG_05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14752"/>
            <a:ext cx="428628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4714876" cy="321471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6000" b="1" dirty="0" smtClean="0"/>
              <a:t>     «Безопасная дорога в школу»</a:t>
            </a:r>
          </a:p>
          <a:p>
            <a:pPr>
              <a:buNone/>
            </a:pPr>
            <a:r>
              <a:rPr lang="ru-RU" sz="6000" b="1" dirty="0" smtClean="0"/>
              <a:t>      </a:t>
            </a:r>
            <a:r>
              <a:rPr lang="ru-RU" sz="4300" dirty="0" smtClean="0"/>
              <a:t>так называлось очередное занятие отряда ЮИД. Ребята  посмотрели презентацию о дорожных опасностях на пути в школу, рассказали о своем маршруте, где были названы встречающиеся дорожные знаки и правила их соблюдения. Затем состоялся просмотр и обсуждение видеоролика о соблюдении ПДД  «Классная школа».</a:t>
            </a:r>
            <a:endParaRPr lang="ru-RU" sz="4300" dirty="0"/>
          </a:p>
        </p:txBody>
      </p:sp>
      <p:pic>
        <p:nvPicPr>
          <p:cNvPr id="1026" name="Picture 2" descr="D:\Desktop\ЮИД дорога в школу\IMG_0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28604"/>
            <a:ext cx="4286247" cy="2857498"/>
          </a:xfrm>
          <a:prstGeom prst="rect">
            <a:avLst/>
          </a:prstGeom>
          <a:noFill/>
        </p:spPr>
      </p:pic>
      <p:pic>
        <p:nvPicPr>
          <p:cNvPr id="1027" name="Picture 3" descr="D:\Desktop\ЮИД дорога в школу\IMG_07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0438"/>
            <a:ext cx="4464843" cy="2976562"/>
          </a:xfrm>
          <a:prstGeom prst="rect">
            <a:avLst/>
          </a:prstGeom>
          <a:noFill/>
        </p:spPr>
      </p:pic>
      <p:pic>
        <p:nvPicPr>
          <p:cNvPr id="1028" name="Picture 4" descr="D:\Desktop\ЮИД дорога в школу\IMG_07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429000"/>
            <a:ext cx="4572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ЮИД в действии</vt:lpstr>
      <vt:lpstr>Слайд 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2019-10-30T07:58:11Z</dcterms:created>
  <dcterms:modified xsi:type="dcterms:W3CDTF">2019-10-30T08:00:10Z</dcterms:modified>
</cp:coreProperties>
</file>