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3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2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38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9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40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06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227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82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502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2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116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17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45937-6E70-4E9E-A65F-BAA03E46FD6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537B4-84B2-44AF-BC3D-219D536109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53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91" y="188640"/>
            <a:ext cx="4499992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КАДЕТСКАЯ КЛЯТВА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3981128" cy="23762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400" dirty="0"/>
              <a:t>Школьные праздники - это всегда трогательно и волнительно. В кадетской школе существует праздник особенный – ПРИНЯТИЕ  КЛЯТВЫ  НА ВЕРНОСТЬ КАДЕТСКОМУ БРАТСТВУ. </a:t>
            </a:r>
            <a:r>
              <a:rPr lang="ru-RU" sz="1400" dirty="0" smtClean="0"/>
              <a:t>Сегодня </a:t>
            </a:r>
            <a:r>
              <a:rPr lang="ru-RU" sz="1400" dirty="0"/>
              <a:t>40 новобранцев приняли </a:t>
            </a:r>
            <a:r>
              <a:rPr lang="ru-RU" sz="1400" dirty="0" err="1"/>
              <a:t>Бугульминские</a:t>
            </a:r>
            <a:r>
              <a:rPr lang="ru-RU" sz="1400" dirty="0"/>
              <a:t> кадеты в свою </a:t>
            </a:r>
            <a:r>
              <a:rPr lang="ru-RU" sz="1400" dirty="0" smtClean="0"/>
              <a:t>семью. Поздравить </a:t>
            </a:r>
            <a:r>
              <a:rPr lang="ru-RU" sz="1400" dirty="0"/>
              <a:t>ребят пришли почётные гости: представитель отдела военного комиссариата РТ по </a:t>
            </a:r>
            <a:r>
              <a:rPr lang="ru-RU" sz="1400" dirty="0" err="1" smtClean="0"/>
              <a:t>Бугульминскому</a:t>
            </a:r>
            <a:r>
              <a:rPr lang="ru-RU" sz="1400" dirty="0" smtClean="0"/>
              <a:t> району Закиров Ф. К., ветеран </a:t>
            </a:r>
            <a:r>
              <a:rPr lang="ru-RU" sz="1400" dirty="0"/>
              <a:t>Великой Отечественной войны  </a:t>
            </a:r>
            <a:r>
              <a:rPr lang="ru-RU" sz="1400" dirty="0" err="1"/>
              <a:t>Гумеров</a:t>
            </a:r>
            <a:r>
              <a:rPr lang="ru-RU" sz="1400" dirty="0"/>
              <a:t> </a:t>
            </a:r>
            <a:r>
              <a:rPr lang="ru-RU" sz="1400" dirty="0" smtClean="0"/>
              <a:t>М. Г., </a:t>
            </a:r>
            <a:r>
              <a:rPr lang="ru-RU" sz="1400" dirty="0"/>
              <a:t>председатель </a:t>
            </a:r>
            <a:r>
              <a:rPr lang="ru-RU" sz="1400" dirty="0" err="1"/>
              <a:t>Бугульминского</a:t>
            </a:r>
            <a:r>
              <a:rPr lang="ru-RU" sz="1400" dirty="0"/>
              <a:t> отделения Союза Десантников России </a:t>
            </a:r>
            <a:r>
              <a:rPr lang="ru-RU" sz="1400" dirty="0" err="1"/>
              <a:t>Нигматуллин</a:t>
            </a:r>
            <a:r>
              <a:rPr lang="ru-RU" sz="1400" dirty="0"/>
              <a:t> А.. Д</a:t>
            </a:r>
            <a:r>
              <a:rPr lang="ru-RU" sz="1400" dirty="0" smtClean="0"/>
              <a:t>епутат </a:t>
            </a:r>
            <a:r>
              <a:rPr lang="ru-RU" sz="1400" dirty="0"/>
              <a:t>горсовета Натальин В.В</a:t>
            </a:r>
            <a:r>
              <a:rPr lang="ru-RU" sz="1400" dirty="0" smtClean="0"/>
              <a:t>. вручил школе частицу Знамени Великой Победы.</a:t>
            </a:r>
            <a:endParaRPr lang="ru-RU" sz="1400" dirty="0"/>
          </a:p>
          <a:p>
            <a:endParaRPr lang="ru-RU" dirty="0"/>
          </a:p>
        </p:txBody>
      </p:sp>
      <p:pic>
        <p:nvPicPr>
          <p:cNvPr id="1026" name="Picture 2" descr="D:\Рабочй стол\IMG_346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" r="10895" b="14907"/>
          <a:stretch/>
        </p:blipFill>
        <p:spPr bwMode="auto">
          <a:xfrm>
            <a:off x="4644008" y="404664"/>
            <a:ext cx="4260790" cy="278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IMG_34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2" t="31361" r="39851" b="16252"/>
          <a:stretch/>
        </p:blipFill>
        <p:spPr bwMode="auto">
          <a:xfrm>
            <a:off x="4644008" y="3501008"/>
            <a:ext cx="4312424" cy="309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присяга\IMG_357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6" t="21063" r="10299" b="14011"/>
          <a:stretch/>
        </p:blipFill>
        <p:spPr bwMode="auto">
          <a:xfrm>
            <a:off x="101643" y="3645024"/>
            <a:ext cx="4401223" cy="293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02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186" y="0"/>
            <a:ext cx="5006886" cy="836712"/>
          </a:xfrm>
        </p:spPr>
        <p:txBody>
          <a:bodyPr>
            <a:normAutofit/>
          </a:bodyPr>
          <a:lstStyle/>
          <a:p>
            <a:r>
              <a:rPr lang="ru-RU" dirty="0" smtClean="0"/>
              <a:t>ДЕНЬ ЗДОРОВЬЯ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56" y="918117"/>
            <a:ext cx="2622152" cy="3240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12 СЕНТЯБРЯ  кадеты провели «День здоровья». Силовые упражнения, канатная переправа, футбольный матч—такие состязания ждали ребят на территории Лыжной базы.</a:t>
            </a:r>
          </a:p>
          <a:p>
            <a:pPr marL="0" indent="0">
              <a:buNone/>
            </a:pPr>
            <a:r>
              <a:rPr lang="ru-RU" sz="1600" dirty="0" smtClean="0"/>
              <a:t>День закончился чаем, приготовленным на костре под чутким руководством учителя ОБЖ </a:t>
            </a:r>
            <a:r>
              <a:rPr lang="ru-RU" sz="1600" dirty="0" err="1" smtClean="0"/>
              <a:t>Возного</a:t>
            </a:r>
            <a:r>
              <a:rPr lang="ru-RU" sz="1600" dirty="0" smtClean="0"/>
              <a:t> А.А.</a:t>
            </a:r>
            <a:endParaRPr lang="ru-RU" sz="1600" dirty="0"/>
          </a:p>
        </p:txBody>
      </p:sp>
      <p:pic>
        <p:nvPicPr>
          <p:cNvPr id="1026" name="Picture 2" descr="D:\Рабочй стол\день здоровья\P10901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26269" r="45806" b="18806"/>
          <a:stretch/>
        </p:blipFill>
        <p:spPr bwMode="auto">
          <a:xfrm>
            <a:off x="2895666" y="920753"/>
            <a:ext cx="2442949" cy="255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день здоровья\P10901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0" t="34228" r="30448" b="23582"/>
          <a:stretch/>
        </p:blipFill>
        <p:spPr bwMode="auto">
          <a:xfrm>
            <a:off x="395536" y="3861048"/>
            <a:ext cx="4324370" cy="287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день здоровья\P10900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48880"/>
            <a:ext cx="2712302" cy="203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:\Рабочй стол\ФОТО\2015-16 фото\день здоровья\P109009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9" t="27821" r="35074" b="30347"/>
          <a:stretch/>
        </p:blipFill>
        <p:spPr bwMode="auto">
          <a:xfrm>
            <a:off x="5004048" y="4588334"/>
            <a:ext cx="2795901" cy="205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Рабочй стол\ФОТО\2015-16 фото\день здоровья\P109010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1" t="28259" r="16865" b="5273"/>
          <a:stretch/>
        </p:blipFill>
        <p:spPr bwMode="auto">
          <a:xfrm>
            <a:off x="6228184" y="198551"/>
            <a:ext cx="2698221" cy="199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23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24936" cy="1143000"/>
          </a:xfrm>
        </p:spPr>
        <p:txBody>
          <a:bodyPr>
            <a:noAutofit/>
          </a:bodyPr>
          <a:lstStyle/>
          <a:p>
            <a:r>
              <a:rPr lang="ru-RU" sz="3200" b="1" dirty="0"/>
              <a:t>11 сентября — День победы русской эскадры под командованием Ф. Ф. Ушакова над турецкой эскадрой у мыса </a:t>
            </a:r>
            <a:r>
              <a:rPr lang="ru-RU" sz="3200" b="1" dirty="0" err="1"/>
              <a:t>Тендра</a:t>
            </a:r>
            <a:r>
              <a:rPr lang="ru-RU" sz="3200" dirty="0"/>
              <a:t> </a:t>
            </a:r>
            <a:r>
              <a:rPr lang="ru-RU" sz="3200" b="1" dirty="0"/>
              <a:t>(1790 г.)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1026" name="Picture 2" descr="D:\Рабочй стол\двс ушаков\2015-09-16-30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6588224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45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778098"/>
          </a:xfrm>
        </p:spPr>
        <p:txBody>
          <a:bodyPr/>
          <a:lstStyle/>
          <a:p>
            <a:r>
              <a:rPr lang="ru-RU" dirty="0" smtClean="0"/>
              <a:t>«Кадеты-ветеранам»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9241" y="1289128"/>
            <a:ext cx="4665247" cy="2520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Кадеты волонтёрского отряда «Крыло ангела» помогли ветерану Великой Отечественной войны  </a:t>
            </a:r>
            <a:r>
              <a:rPr lang="ru-RU" sz="2000" dirty="0" err="1" smtClean="0"/>
              <a:t>Абунаеву</a:t>
            </a:r>
            <a:r>
              <a:rPr lang="ru-RU" sz="2000" dirty="0" smtClean="0"/>
              <a:t> Х.Г.         на приусадебном участке </a:t>
            </a:r>
          </a:p>
          <a:p>
            <a:pPr marL="0" indent="0">
              <a:buNone/>
            </a:pPr>
            <a:r>
              <a:rPr lang="ru-RU" sz="2000" dirty="0" smtClean="0"/>
              <a:t>убрать урожай картофеля.</a:t>
            </a:r>
            <a:endParaRPr lang="ru-RU" sz="2000" dirty="0"/>
          </a:p>
        </p:txBody>
      </p:sp>
      <p:pic>
        <p:nvPicPr>
          <p:cNvPr id="2050" name="Picture 2" descr="D:\Рабочй стол\ФОТО\2015-16 фото\кадеты-ветеранам сентябрь\DSCN05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04" y="1127110"/>
            <a:ext cx="3792421" cy="284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й стол\ФОТО\2015-16 фото\кадеты-ветеранам сентябрь\DSCN05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241" y="3356992"/>
            <a:ext cx="4427984" cy="33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й стол\ФОТО\2015-16 фото\кадеты-ветеранам сентябрь\DSCN05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0" y="3971426"/>
            <a:ext cx="3803915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2385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КАДЕТСКАЯ КЛЯТВА</vt:lpstr>
      <vt:lpstr>ДЕНЬ ЗДОРОВЬЯ</vt:lpstr>
      <vt:lpstr>11 сентября — День победы русской эскадры под командованием Ф. Ф. Ушакова над турецкой эскадрой у мыса Тендра (1790 г.) </vt:lpstr>
      <vt:lpstr>«Кадеты-ветеранам»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КАДЕТСКАЯ КЛЯТВА</dc:title>
  <dc:creator>USER</dc:creator>
  <cp:lastModifiedBy>USER</cp:lastModifiedBy>
  <cp:revision>3</cp:revision>
  <dcterms:created xsi:type="dcterms:W3CDTF">2016-01-13T05:38:02Z</dcterms:created>
  <dcterms:modified xsi:type="dcterms:W3CDTF">2016-01-13T05:40:54Z</dcterms:modified>
</cp:coreProperties>
</file>